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5" r:id="rId3"/>
    <p:sldId id="257" r:id="rId4"/>
    <p:sldId id="259" r:id="rId5"/>
    <p:sldId id="260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FROCOURT Manon" initials="DM" lastIdx="1" clrIdx="0">
    <p:extLst>
      <p:ext uri="{19B8F6BF-5375-455C-9EA6-DF929625EA0E}">
        <p15:presenceInfo xmlns:p15="http://schemas.microsoft.com/office/powerpoint/2012/main" userId="DEFROCOURT Man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3476"/>
    <a:srgbClr val="8894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E3181F-E138-4CB7-A308-F4B26AB90FE7}" v="21" dt="2019-12-23T09:15:53.5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tilisateur invité" userId="S::urn:spo:anon#bf5e87628000dd49c0069e106f71f266e7099c6da41ba9c74f829bcac444de29::" providerId="AD" clId="Web-{43E79B6E-C919-EFD8-323E-C5C8FDB72710}"/>
    <pc:docChg chg="modSld">
      <pc:chgData name="Utilisateur invité" userId="S::urn:spo:anon#bf5e87628000dd49c0069e106f71f266e7099c6da41ba9c74f829bcac444de29::" providerId="AD" clId="Web-{43E79B6E-C919-EFD8-323E-C5C8FDB72710}" dt="2019-10-16T15:08:20.594" v="317" actId="20577"/>
      <pc:docMkLst>
        <pc:docMk/>
      </pc:docMkLst>
      <pc:sldChg chg="modSp">
        <pc:chgData name="Utilisateur invité" userId="S::urn:spo:anon#bf5e87628000dd49c0069e106f71f266e7099c6da41ba9c74f829bcac444de29::" providerId="AD" clId="Web-{43E79B6E-C919-EFD8-323E-C5C8FDB72710}" dt="2019-10-16T15:08:20.594" v="317" actId="20577"/>
        <pc:sldMkLst>
          <pc:docMk/>
          <pc:sldMk cId="2271369387" sldId="257"/>
        </pc:sldMkLst>
        <pc:spChg chg="mod">
          <ac:chgData name="Utilisateur invité" userId="S::urn:spo:anon#bf5e87628000dd49c0069e106f71f266e7099c6da41ba9c74f829bcac444de29::" providerId="AD" clId="Web-{43E79B6E-C919-EFD8-323E-C5C8FDB72710}" dt="2019-10-16T15:08:20.594" v="317" actId="20577"/>
          <ac:spMkLst>
            <pc:docMk/>
            <pc:sldMk cId="2271369387" sldId="257"/>
            <ac:spMk id="3" creationId="{00000000-0000-0000-0000-000000000000}"/>
          </ac:spMkLst>
        </pc:spChg>
      </pc:sldChg>
      <pc:sldChg chg="modSp">
        <pc:chgData name="Utilisateur invité" userId="S::urn:spo:anon#bf5e87628000dd49c0069e106f71f266e7099c6da41ba9c74f829bcac444de29::" providerId="AD" clId="Web-{43E79B6E-C919-EFD8-323E-C5C8FDB72710}" dt="2019-10-16T15:08:09.109" v="204" actId="20577"/>
        <pc:sldMkLst>
          <pc:docMk/>
          <pc:sldMk cId="3542648064" sldId="260"/>
        </pc:sldMkLst>
        <pc:spChg chg="mod">
          <ac:chgData name="Utilisateur invité" userId="S::urn:spo:anon#bf5e87628000dd49c0069e106f71f266e7099c6da41ba9c74f829bcac444de29::" providerId="AD" clId="Web-{43E79B6E-C919-EFD8-323E-C5C8FDB72710}" dt="2019-10-16T15:08:09.109" v="204" actId="20577"/>
          <ac:spMkLst>
            <pc:docMk/>
            <pc:sldMk cId="3542648064" sldId="260"/>
            <ac:spMk id="3" creationId="{00000000-0000-0000-0000-000000000000}"/>
          </ac:spMkLst>
        </pc:spChg>
      </pc:sldChg>
      <pc:sldChg chg="modSp">
        <pc:chgData name="Utilisateur invité" userId="S::urn:spo:anon#bf5e87628000dd49c0069e106f71f266e7099c6da41ba9c74f829bcac444de29::" providerId="AD" clId="Web-{43E79B6E-C919-EFD8-323E-C5C8FDB72710}" dt="2019-10-16T15:07:59.859" v="194" actId="20577"/>
        <pc:sldMkLst>
          <pc:docMk/>
          <pc:sldMk cId="2567737577" sldId="262"/>
        </pc:sldMkLst>
        <pc:spChg chg="mod">
          <ac:chgData name="Utilisateur invité" userId="S::urn:spo:anon#bf5e87628000dd49c0069e106f71f266e7099c6da41ba9c74f829bcac444de29::" providerId="AD" clId="Web-{43E79B6E-C919-EFD8-323E-C5C8FDB72710}" dt="2019-10-16T15:07:59.859" v="194" actId="20577"/>
          <ac:spMkLst>
            <pc:docMk/>
            <pc:sldMk cId="2567737577" sldId="262"/>
            <ac:spMk id="3" creationId="{00000000-0000-0000-0000-000000000000}"/>
          </ac:spMkLst>
        </pc:spChg>
      </pc:sldChg>
      <pc:sldChg chg="modSp">
        <pc:chgData name="Utilisateur invité" userId="S::urn:spo:anon#bf5e87628000dd49c0069e106f71f266e7099c6da41ba9c74f829bcac444de29::" providerId="AD" clId="Web-{43E79B6E-C919-EFD8-323E-C5C8FDB72710}" dt="2019-10-16T14:55:43.143" v="2" actId="20577"/>
        <pc:sldMkLst>
          <pc:docMk/>
          <pc:sldMk cId="314203009" sldId="265"/>
        </pc:sldMkLst>
        <pc:spChg chg="mod">
          <ac:chgData name="Utilisateur invité" userId="S::urn:spo:anon#bf5e87628000dd49c0069e106f71f266e7099c6da41ba9c74f829bcac444de29::" providerId="AD" clId="Web-{43E79B6E-C919-EFD8-323E-C5C8FDB72710}" dt="2019-10-16T14:55:43.143" v="2" actId="20577"/>
          <ac:spMkLst>
            <pc:docMk/>
            <pc:sldMk cId="314203009" sldId="265"/>
            <ac:spMk id="11" creationId="{A2735B78-A178-4394-9FBA-1E1DF560B78B}"/>
          </ac:spMkLst>
        </pc:spChg>
      </pc:sldChg>
    </pc:docChg>
  </pc:docChgLst>
  <pc:docChgLst>
    <pc:chgData name="Utilisateur invité" userId="S::urn:spo:anon#bf5e87628000dd49c0069e106f71f266e7099c6da41ba9c74f829bcac444de29::" providerId="AD" clId="Web-{7B972383-F6EE-15C2-78B0-4948F38B49F8}"/>
    <pc:docChg chg="modSld">
      <pc:chgData name="Utilisateur invité" userId="S::urn:spo:anon#bf5e87628000dd49c0069e106f71f266e7099c6da41ba9c74f829bcac444de29::" providerId="AD" clId="Web-{7B972383-F6EE-15C2-78B0-4948F38B49F8}" dt="2019-11-14T20:11:44.832" v="9" actId="14100"/>
      <pc:docMkLst>
        <pc:docMk/>
      </pc:docMkLst>
      <pc:sldChg chg="addSp modSp">
        <pc:chgData name="Utilisateur invité" userId="S::urn:spo:anon#bf5e87628000dd49c0069e106f71f266e7099c6da41ba9c74f829bcac444de29::" providerId="AD" clId="Web-{7B972383-F6EE-15C2-78B0-4948F38B49F8}" dt="2019-11-14T20:11:44.832" v="9" actId="14100"/>
        <pc:sldMkLst>
          <pc:docMk/>
          <pc:sldMk cId="1730404525" sldId="256"/>
        </pc:sldMkLst>
        <pc:spChg chg="mod">
          <ac:chgData name="Utilisateur invité" userId="S::urn:spo:anon#bf5e87628000dd49c0069e106f71f266e7099c6da41ba9c74f829bcac444de29::" providerId="AD" clId="Web-{7B972383-F6EE-15C2-78B0-4948F38B49F8}" dt="2019-11-14T20:11:44.832" v="9" actId="14100"/>
          <ac:spMkLst>
            <pc:docMk/>
            <pc:sldMk cId="1730404525" sldId="256"/>
            <ac:spMk id="3" creationId="{00000000-0000-0000-0000-000000000000}"/>
          </ac:spMkLst>
        </pc:spChg>
        <pc:picChg chg="add mod">
          <ac:chgData name="Utilisateur invité" userId="S::urn:spo:anon#bf5e87628000dd49c0069e106f71f266e7099c6da41ba9c74f829bcac444de29::" providerId="AD" clId="Web-{7B972383-F6EE-15C2-78B0-4948F38B49F8}" dt="2019-11-14T20:11:13.379" v="7" actId="1076"/>
          <ac:picMkLst>
            <pc:docMk/>
            <pc:sldMk cId="1730404525" sldId="256"/>
            <ac:picMk id="5" creationId="{EE4C6B26-2C8D-487B-89D6-70F8A637C7B5}"/>
          </ac:picMkLst>
        </pc:picChg>
        <pc:picChg chg="mod">
          <ac:chgData name="Utilisateur invité" userId="S::urn:spo:anon#bf5e87628000dd49c0069e106f71f266e7099c6da41ba9c74f829bcac444de29::" providerId="AD" clId="Web-{7B972383-F6EE-15C2-78B0-4948F38B49F8}" dt="2019-11-14T20:11:08.316" v="6" actId="1076"/>
          <ac:picMkLst>
            <pc:docMk/>
            <pc:sldMk cId="1730404525" sldId="256"/>
            <ac:picMk id="6" creationId="{C4C1E6B4-F290-43DA-8724-3A76380C0368}"/>
          </ac:picMkLst>
        </pc:picChg>
      </pc:sldChg>
    </pc:docChg>
  </pc:docChgLst>
  <pc:docChgLst>
    <pc:chgData name="DEFROCOURT Manon" userId="S::m.defrocourt@ffhg.eu::021740ab-3d98-4c28-9f5a-90c10a19f743" providerId="AD" clId="Web-{15D6F509-9CCE-5BFB-57D2-086AF8757490}"/>
    <pc:docChg chg="modSld">
      <pc:chgData name="DEFROCOURT Manon" userId="S::m.defrocourt@ffhg.eu::021740ab-3d98-4c28-9f5a-90c10a19f743" providerId="AD" clId="Web-{15D6F509-9CCE-5BFB-57D2-086AF8757490}" dt="2019-10-11T08:01:47.988" v="15" actId="1076"/>
      <pc:docMkLst>
        <pc:docMk/>
      </pc:docMkLst>
      <pc:sldChg chg="addSp modSp">
        <pc:chgData name="DEFROCOURT Manon" userId="S::m.defrocourt@ffhg.eu::021740ab-3d98-4c28-9f5a-90c10a19f743" providerId="AD" clId="Web-{15D6F509-9CCE-5BFB-57D2-086AF8757490}" dt="2019-10-11T08:01:08.269" v="7" actId="1076"/>
        <pc:sldMkLst>
          <pc:docMk/>
          <pc:sldMk cId="1730404525" sldId="256"/>
        </pc:sldMkLst>
        <pc:picChg chg="add mod">
          <ac:chgData name="DEFROCOURT Manon" userId="S::m.defrocourt@ffhg.eu::021740ab-3d98-4c28-9f5a-90c10a19f743" providerId="AD" clId="Web-{15D6F509-9CCE-5BFB-57D2-086AF8757490}" dt="2019-10-11T08:01:08.269" v="7" actId="1076"/>
          <ac:picMkLst>
            <pc:docMk/>
            <pc:sldMk cId="1730404525" sldId="256"/>
            <ac:picMk id="6" creationId="{C4C1E6B4-F290-43DA-8724-3A76380C0368}"/>
          </ac:picMkLst>
        </pc:picChg>
      </pc:sldChg>
      <pc:sldChg chg="addSp delSp modSp">
        <pc:chgData name="DEFROCOURT Manon" userId="S::m.defrocourt@ffhg.eu::021740ab-3d98-4c28-9f5a-90c10a19f743" providerId="AD" clId="Web-{15D6F509-9CCE-5BFB-57D2-086AF8757490}" dt="2019-10-11T08:01:47.988" v="15" actId="1076"/>
        <pc:sldMkLst>
          <pc:docMk/>
          <pc:sldMk cId="2271369387" sldId="257"/>
        </pc:sldMkLst>
        <pc:spChg chg="mod">
          <ac:chgData name="DEFROCOURT Manon" userId="S::m.defrocourt@ffhg.eu::021740ab-3d98-4c28-9f5a-90c10a19f743" providerId="AD" clId="Web-{15D6F509-9CCE-5BFB-57D2-086AF8757490}" dt="2019-10-11T08:01:18.253" v="9" actId="1076"/>
          <ac:spMkLst>
            <pc:docMk/>
            <pc:sldMk cId="2271369387" sldId="257"/>
            <ac:spMk id="3" creationId="{00000000-0000-0000-0000-000000000000}"/>
          </ac:spMkLst>
        </pc:spChg>
        <pc:spChg chg="add mod">
          <ac:chgData name="DEFROCOURT Manon" userId="S::m.defrocourt@ffhg.eu::021740ab-3d98-4c28-9f5a-90c10a19f743" providerId="AD" clId="Web-{15D6F509-9CCE-5BFB-57D2-086AF8757490}" dt="2019-10-11T08:01:47.988" v="15" actId="1076"/>
          <ac:spMkLst>
            <pc:docMk/>
            <pc:sldMk cId="2271369387" sldId="257"/>
            <ac:spMk id="11" creationId="{A2735B78-A178-4394-9FBA-1E1DF560B78B}"/>
          </ac:spMkLst>
        </pc:spChg>
        <pc:picChg chg="del">
          <ac:chgData name="DEFROCOURT Manon" userId="S::m.defrocourt@ffhg.eu::021740ab-3d98-4c28-9f5a-90c10a19f743" providerId="AD" clId="Web-{15D6F509-9CCE-5BFB-57D2-086AF8757490}" dt="2019-10-11T08:01:12.878" v="8"/>
          <ac:picMkLst>
            <pc:docMk/>
            <pc:sldMk cId="2271369387" sldId="257"/>
            <ac:picMk id="6" creationId="{4BA79EAE-D65E-4795-B70D-A0067B3E9FC7}"/>
          </ac:picMkLst>
        </pc:picChg>
        <pc:picChg chg="mod">
          <ac:chgData name="DEFROCOURT Manon" userId="S::m.defrocourt@ffhg.eu::021740ab-3d98-4c28-9f5a-90c10a19f743" providerId="AD" clId="Web-{15D6F509-9CCE-5BFB-57D2-086AF8757490}" dt="2019-10-11T08:01:22.925" v="10" actId="1076"/>
          <ac:picMkLst>
            <pc:docMk/>
            <pc:sldMk cId="2271369387" sldId="257"/>
            <ac:picMk id="7" creationId="{FDCFF4A8-5B4F-4D5F-B7DE-68C14EA1989D}"/>
          </ac:picMkLst>
        </pc:picChg>
        <pc:picChg chg="add del mod">
          <ac:chgData name="DEFROCOURT Manon" userId="S::m.defrocourt@ffhg.eu::021740ab-3d98-4c28-9f5a-90c10a19f743" providerId="AD" clId="Web-{15D6F509-9CCE-5BFB-57D2-086AF8757490}" dt="2019-10-11T08:01:32.785" v="12"/>
          <ac:picMkLst>
            <pc:docMk/>
            <pc:sldMk cId="2271369387" sldId="257"/>
            <ac:picMk id="8" creationId="{072CFC35-F5DF-40F5-A005-FB6E092512AB}"/>
          </ac:picMkLst>
        </pc:picChg>
        <pc:picChg chg="add">
          <ac:chgData name="DEFROCOURT Manon" userId="S::m.defrocourt@ffhg.eu::021740ab-3d98-4c28-9f5a-90c10a19f743" providerId="AD" clId="Web-{15D6F509-9CCE-5BFB-57D2-086AF8757490}" dt="2019-10-11T08:01:41.207" v="14"/>
          <ac:picMkLst>
            <pc:docMk/>
            <pc:sldMk cId="2271369387" sldId="257"/>
            <ac:picMk id="13" creationId="{74167D7F-B91F-4D64-9D83-4A0A6A1AC979}"/>
          </ac:picMkLst>
        </pc:picChg>
      </pc:sldChg>
    </pc:docChg>
  </pc:docChgLst>
  <pc:docChgLst>
    <pc:chgData name="DEFROCOURT Manon" userId="S::m.defrocourt@ffhg.eu::021740ab-3d98-4c28-9f5a-90c10a19f743" providerId="AD" clId="Web-{FAE9BFD8-E936-F216-9923-87A4D0E330C8}"/>
    <pc:docChg chg="modSld">
      <pc:chgData name="DEFROCOURT Manon" userId="S::m.defrocourt@ffhg.eu::021740ab-3d98-4c28-9f5a-90c10a19f743" providerId="AD" clId="Web-{FAE9BFD8-E936-F216-9923-87A4D0E330C8}" dt="2019-10-16T13:48:01.520" v="3" actId="20577"/>
      <pc:docMkLst>
        <pc:docMk/>
      </pc:docMkLst>
      <pc:sldChg chg="modSp">
        <pc:chgData name="DEFROCOURT Manon" userId="S::m.defrocourt@ffhg.eu::021740ab-3d98-4c28-9f5a-90c10a19f743" providerId="AD" clId="Web-{FAE9BFD8-E936-F216-9923-87A4D0E330C8}" dt="2019-10-16T13:48:01.520" v="2" actId="20577"/>
        <pc:sldMkLst>
          <pc:docMk/>
          <pc:sldMk cId="314203009" sldId="265"/>
        </pc:sldMkLst>
        <pc:spChg chg="mod">
          <ac:chgData name="DEFROCOURT Manon" userId="S::m.defrocourt@ffhg.eu::021740ab-3d98-4c28-9f5a-90c10a19f743" providerId="AD" clId="Web-{FAE9BFD8-E936-F216-9923-87A4D0E330C8}" dt="2019-10-16T13:48:01.520" v="2" actId="20577"/>
          <ac:spMkLst>
            <pc:docMk/>
            <pc:sldMk cId="314203009" sldId="265"/>
            <ac:spMk id="11" creationId="{A2735B78-A178-4394-9FBA-1E1DF560B78B}"/>
          </ac:spMkLst>
        </pc:spChg>
      </pc:sldChg>
    </pc:docChg>
  </pc:docChgLst>
  <pc:docChgLst>
    <pc:chgData name="Utilisateur invité" userId="S::urn:spo:anon#bf5e87628000dd49c0069e106f71f266e7099c6da41ba9c74f829bcac444de29::" providerId="AD" clId="Web-{9FC06BD8-F031-78E2-4F14-11E69930E17E}"/>
    <pc:docChg chg="modSld">
      <pc:chgData name="Utilisateur invité" userId="S::urn:spo:anon#bf5e87628000dd49c0069e106f71f266e7099c6da41ba9c74f829bcac444de29::" providerId="AD" clId="Web-{9FC06BD8-F031-78E2-4F14-11E69930E17E}" dt="2019-10-17T15:06:15.193" v="23" actId="20577"/>
      <pc:docMkLst>
        <pc:docMk/>
      </pc:docMkLst>
      <pc:sldChg chg="modSp">
        <pc:chgData name="Utilisateur invité" userId="S::urn:spo:anon#bf5e87628000dd49c0069e106f71f266e7099c6da41ba9c74f829bcac444de29::" providerId="AD" clId="Web-{9FC06BD8-F031-78E2-4F14-11E69930E17E}" dt="2019-10-17T15:06:01.537" v="14" actId="20577"/>
        <pc:sldMkLst>
          <pc:docMk/>
          <pc:sldMk cId="3542648064" sldId="260"/>
        </pc:sldMkLst>
        <pc:spChg chg="mod">
          <ac:chgData name="Utilisateur invité" userId="S::urn:spo:anon#bf5e87628000dd49c0069e106f71f266e7099c6da41ba9c74f829bcac444de29::" providerId="AD" clId="Web-{9FC06BD8-F031-78E2-4F14-11E69930E17E}" dt="2019-10-17T15:06:01.537" v="14" actId="20577"/>
          <ac:spMkLst>
            <pc:docMk/>
            <pc:sldMk cId="3542648064" sldId="260"/>
            <ac:spMk id="3" creationId="{00000000-0000-0000-0000-000000000000}"/>
          </ac:spMkLst>
        </pc:spChg>
      </pc:sldChg>
      <pc:sldChg chg="modSp">
        <pc:chgData name="Utilisateur invité" userId="S::urn:spo:anon#bf5e87628000dd49c0069e106f71f266e7099c6da41ba9c74f829bcac444de29::" providerId="AD" clId="Web-{9FC06BD8-F031-78E2-4F14-11E69930E17E}" dt="2019-10-17T15:06:15.193" v="22" actId="20577"/>
        <pc:sldMkLst>
          <pc:docMk/>
          <pc:sldMk cId="2567737577" sldId="262"/>
        </pc:sldMkLst>
        <pc:spChg chg="mod">
          <ac:chgData name="Utilisateur invité" userId="S::urn:spo:anon#bf5e87628000dd49c0069e106f71f266e7099c6da41ba9c74f829bcac444de29::" providerId="AD" clId="Web-{9FC06BD8-F031-78E2-4F14-11E69930E17E}" dt="2019-10-17T15:06:15.193" v="22" actId="20577"/>
          <ac:spMkLst>
            <pc:docMk/>
            <pc:sldMk cId="2567737577" sldId="262"/>
            <ac:spMk id="3" creationId="{00000000-0000-0000-0000-000000000000}"/>
          </ac:spMkLst>
        </pc:spChg>
      </pc:sldChg>
    </pc:docChg>
  </pc:docChgLst>
  <pc:docChgLst>
    <pc:chgData name="DEFROCOURT Manon" userId="021740ab-3d98-4c28-9f5a-90c10a19f743" providerId="ADAL" clId="{02E3181F-E138-4CB7-A308-F4B26AB90FE7}"/>
    <pc:docChg chg="custSel modSld">
      <pc:chgData name="DEFROCOURT Manon" userId="021740ab-3d98-4c28-9f5a-90c10a19f743" providerId="ADAL" clId="{02E3181F-E138-4CB7-A308-F4B26AB90FE7}" dt="2019-12-23T09:15:59.508" v="176" actId="27636"/>
      <pc:docMkLst>
        <pc:docMk/>
      </pc:docMkLst>
      <pc:sldChg chg="delSp modSp">
        <pc:chgData name="DEFROCOURT Manon" userId="021740ab-3d98-4c28-9f5a-90c10a19f743" providerId="ADAL" clId="{02E3181F-E138-4CB7-A308-F4B26AB90FE7}" dt="2019-12-23T09:04:54.559" v="2" actId="478"/>
        <pc:sldMkLst>
          <pc:docMk/>
          <pc:sldMk cId="1730404525" sldId="256"/>
        </pc:sldMkLst>
        <pc:spChg chg="del">
          <ac:chgData name="DEFROCOURT Manon" userId="021740ab-3d98-4c28-9f5a-90c10a19f743" providerId="ADAL" clId="{02E3181F-E138-4CB7-A308-F4B26AB90FE7}" dt="2019-12-23T09:04:54.559" v="2" actId="478"/>
          <ac:spMkLst>
            <pc:docMk/>
            <pc:sldMk cId="1730404525" sldId="256"/>
            <ac:spMk id="11" creationId="{CB03959B-1326-45BE-810F-45C8D99E9965}"/>
          </ac:spMkLst>
        </pc:spChg>
        <pc:spChg chg="del mod">
          <ac:chgData name="DEFROCOURT Manon" userId="021740ab-3d98-4c28-9f5a-90c10a19f743" providerId="ADAL" clId="{02E3181F-E138-4CB7-A308-F4B26AB90FE7}" dt="2019-12-23T09:04:52.609" v="1" actId="478"/>
          <ac:spMkLst>
            <pc:docMk/>
            <pc:sldMk cId="1730404525" sldId="256"/>
            <ac:spMk id="13" creationId="{1D054BA3-ED42-4964-9B8B-52DDC9FA2EBE}"/>
          </ac:spMkLst>
        </pc:spChg>
      </pc:sldChg>
      <pc:sldChg chg="modSp addCm delCm">
        <pc:chgData name="DEFROCOURT Manon" userId="021740ab-3d98-4c28-9f5a-90c10a19f743" providerId="ADAL" clId="{02E3181F-E138-4CB7-A308-F4B26AB90FE7}" dt="2019-12-23T09:15:59.508" v="176" actId="27636"/>
        <pc:sldMkLst>
          <pc:docMk/>
          <pc:sldMk cId="3587691792" sldId="264"/>
        </pc:sldMkLst>
        <pc:spChg chg="mod">
          <ac:chgData name="DEFROCOURT Manon" userId="021740ab-3d98-4c28-9f5a-90c10a19f743" providerId="ADAL" clId="{02E3181F-E138-4CB7-A308-F4B26AB90FE7}" dt="2019-12-23T09:15:59.508" v="176" actId="27636"/>
          <ac:spMkLst>
            <pc:docMk/>
            <pc:sldMk cId="3587691792" sldId="264"/>
            <ac:spMk id="3" creationId="{00000000-0000-0000-0000-000000000000}"/>
          </ac:spMkLst>
        </pc:spChg>
        <pc:picChg chg="mod">
          <ac:chgData name="DEFROCOURT Manon" userId="021740ab-3d98-4c28-9f5a-90c10a19f743" providerId="ADAL" clId="{02E3181F-E138-4CB7-A308-F4B26AB90FE7}" dt="2019-12-23T09:15:53.523" v="174" actId="1076"/>
          <ac:picMkLst>
            <pc:docMk/>
            <pc:sldMk cId="3587691792" sldId="264"/>
            <ac:picMk id="6" creationId="{2D10C0F4-15D1-47FC-9CC6-98CEB1F3278F}"/>
          </ac:picMkLst>
        </pc:picChg>
      </pc:sldChg>
      <pc:sldChg chg="modSp">
        <pc:chgData name="DEFROCOURT Manon" userId="021740ab-3d98-4c28-9f5a-90c10a19f743" providerId="ADAL" clId="{02E3181F-E138-4CB7-A308-F4B26AB90FE7}" dt="2019-12-23T09:07:55.405" v="29" actId="1076"/>
        <pc:sldMkLst>
          <pc:docMk/>
          <pc:sldMk cId="613135408" sldId="266"/>
        </pc:sldMkLst>
        <pc:spChg chg="mod">
          <ac:chgData name="DEFROCOURT Manon" userId="021740ab-3d98-4c28-9f5a-90c10a19f743" providerId="ADAL" clId="{02E3181F-E138-4CB7-A308-F4B26AB90FE7}" dt="2019-12-23T09:07:55.405" v="29" actId="1076"/>
          <ac:spMkLst>
            <pc:docMk/>
            <pc:sldMk cId="613135408" sldId="266"/>
            <ac:spMk id="16" creationId="{05A4E5C4-2FAB-47B1-94FF-4D4BF6C14614}"/>
          </ac:spMkLst>
        </pc:spChg>
        <pc:graphicFrameChg chg="mod modGraphic">
          <ac:chgData name="DEFROCOURT Manon" userId="021740ab-3d98-4c28-9f5a-90c10a19f743" providerId="ADAL" clId="{02E3181F-E138-4CB7-A308-F4B26AB90FE7}" dt="2019-12-23T09:07:13.387" v="22" actId="572"/>
          <ac:graphicFrameMkLst>
            <pc:docMk/>
            <pc:sldMk cId="613135408" sldId="266"/>
            <ac:graphicFrameMk id="11" creationId="{D0B747C6-522F-420E-8D6A-F3597488CC2B}"/>
          </ac:graphicFrameMkLst>
        </pc:graphicFrameChg>
      </pc:sldChg>
    </pc:docChg>
  </pc:docChgLst>
  <pc:docChgLst>
    <pc:chgData clId="Web-{02F05EAF-F51C-F234-4AB2-5002E9B9F6AD}"/>
    <pc:docChg chg="modSld">
      <pc:chgData name="" userId="" providerId="" clId="Web-{02F05EAF-F51C-F234-4AB2-5002E9B9F6AD}" dt="2019-12-17T20:25:51.184" v="1" actId="20577"/>
      <pc:docMkLst>
        <pc:docMk/>
      </pc:docMkLst>
      <pc:sldChg chg="modSp">
        <pc:chgData name="" userId="" providerId="" clId="Web-{02F05EAF-F51C-F234-4AB2-5002E9B9F6AD}" dt="2019-12-17T20:25:51.184" v="0" actId="20577"/>
        <pc:sldMkLst>
          <pc:docMk/>
          <pc:sldMk cId="1730404525" sldId="256"/>
        </pc:sldMkLst>
        <pc:spChg chg="mod">
          <ac:chgData name="" userId="" providerId="" clId="Web-{02F05EAF-F51C-F234-4AB2-5002E9B9F6AD}" dt="2019-12-17T20:25:51.184" v="0" actId="20577"/>
          <ac:spMkLst>
            <pc:docMk/>
            <pc:sldMk cId="1730404525" sldId="256"/>
            <ac:spMk id="4" creationId="{00000000-0000-0000-0000-000000000000}"/>
          </ac:spMkLst>
        </pc:spChg>
      </pc:sldChg>
    </pc:docChg>
  </pc:docChgLst>
  <pc:docChgLst>
    <pc:chgData name="Utilisateur invité" userId="S::urn:spo:anon#fcf75085b9f71bb8da973e77b68372a8fe38f6a2934744e53bb8ced313b5b479::" providerId="AD" clId="Web-{F0219DD5-6B41-A62D-2153-6D1AB5D1F150}"/>
    <pc:docChg chg="modSld">
      <pc:chgData name="Utilisateur invité" userId="S::urn:spo:anon#fcf75085b9f71bb8da973e77b68372a8fe38f6a2934744e53bb8ced313b5b479::" providerId="AD" clId="Web-{F0219DD5-6B41-A62D-2153-6D1AB5D1F150}" dt="2019-11-20T10:13:51.115" v="180" actId="20577"/>
      <pc:docMkLst>
        <pc:docMk/>
      </pc:docMkLst>
      <pc:sldChg chg="modSp">
        <pc:chgData name="Utilisateur invité" userId="S::urn:spo:anon#fcf75085b9f71bb8da973e77b68372a8fe38f6a2934744e53bb8ced313b5b479::" providerId="AD" clId="Web-{F0219DD5-6B41-A62D-2153-6D1AB5D1F150}" dt="2019-11-20T10:13:50.693" v="178" actId="20577"/>
        <pc:sldMkLst>
          <pc:docMk/>
          <pc:sldMk cId="1730404525" sldId="256"/>
        </pc:sldMkLst>
        <pc:spChg chg="mod">
          <ac:chgData name="Utilisateur invité" userId="S::urn:spo:anon#fcf75085b9f71bb8da973e77b68372a8fe38f6a2934744e53bb8ced313b5b479::" providerId="AD" clId="Web-{F0219DD5-6B41-A62D-2153-6D1AB5D1F150}" dt="2019-11-20T10:13:50.693" v="178" actId="20577"/>
          <ac:spMkLst>
            <pc:docMk/>
            <pc:sldMk cId="1730404525" sldId="256"/>
            <ac:spMk id="3" creationId="{00000000-0000-0000-0000-000000000000}"/>
          </ac:spMkLst>
        </pc:spChg>
      </pc:sldChg>
    </pc:docChg>
  </pc:docChgLst>
  <pc:docChgLst>
    <pc:chgData name="Utilisateur invité" userId="S::urn:spo:anon#a0b78a03b26baac487b77338ac38b0c09611bbb7a907cf483fc28dfe90b23f30::" providerId="AD" clId="Web-{192F4E37-5B22-37EA-DD8B-99E7FE920271}"/>
    <pc:docChg chg="modSld">
      <pc:chgData name="Utilisateur invité" userId="S::urn:spo:anon#a0b78a03b26baac487b77338ac38b0c09611bbb7a907cf483fc28dfe90b23f30::" providerId="AD" clId="Web-{192F4E37-5B22-37EA-DD8B-99E7FE920271}" dt="2019-12-17T20:46:44.752" v="16" actId="1076"/>
      <pc:docMkLst>
        <pc:docMk/>
      </pc:docMkLst>
      <pc:sldChg chg="addSp delSp modSp">
        <pc:chgData name="Utilisateur invité" userId="S::urn:spo:anon#a0b78a03b26baac487b77338ac38b0c09611bbb7a907cf483fc28dfe90b23f30::" providerId="AD" clId="Web-{192F4E37-5B22-37EA-DD8B-99E7FE920271}" dt="2019-12-17T20:46:44.752" v="16" actId="1076"/>
        <pc:sldMkLst>
          <pc:docMk/>
          <pc:sldMk cId="1730404525" sldId="256"/>
        </pc:sldMkLst>
        <pc:spChg chg="mod">
          <ac:chgData name="Utilisateur invité" userId="S::urn:spo:anon#a0b78a03b26baac487b77338ac38b0c09611bbb7a907cf483fc28dfe90b23f30::" providerId="AD" clId="Web-{192F4E37-5B22-37EA-DD8B-99E7FE920271}" dt="2019-12-17T20:46:44.752" v="16" actId="1076"/>
          <ac:spMkLst>
            <pc:docMk/>
            <pc:sldMk cId="1730404525" sldId="256"/>
            <ac:spMk id="2" creationId="{00000000-0000-0000-0000-000000000000}"/>
          </ac:spMkLst>
        </pc:spChg>
        <pc:spChg chg="mod">
          <ac:chgData name="Utilisateur invité" userId="S::urn:spo:anon#a0b78a03b26baac487b77338ac38b0c09611bbb7a907cf483fc28dfe90b23f30::" providerId="AD" clId="Web-{192F4E37-5B22-37EA-DD8B-99E7FE920271}" dt="2019-12-17T20:46:41.205" v="15" actId="1076"/>
          <ac:spMkLst>
            <pc:docMk/>
            <pc:sldMk cId="1730404525" sldId="256"/>
            <ac:spMk id="3" creationId="{00000000-0000-0000-0000-000000000000}"/>
          </ac:spMkLst>
        </pc:spChg>
        <pc:spChg chg="add mod">
          <ac:chgData name="Utilisateur invité" userId="S::urn:spo:anon#a0b78a03b26baac487b77338ac38b0c09611bbb7a907cf483fc28dfe90b23f30::" providerId="AD" clId="Web-{192F4E37-5B22-37EA-DD8B-99E7FE920271}" dt="2019-12-17T20:44:22.074" v="3" actId="1076"/>
          <ac:spMkLst>
            <pc:docMk/>
            <pc:sldMk cId="1730404525" sldId="256"/>
            <ac:spMk id="11" creationId="{CB03959B-1326-45BE-810F-45C8D99E9965}"/>
          </ac:spMkLst>
        </pc:spChg>
        <pc:picChg chg="add del mod">
          <ac:chgData name="Utilisateur invité" userId="S::urn:spo:anon#a0b78a03b26baac487b77338ac38b0c09611bbb7a907cf483fc28dfe90b23f30::" providerId="AD" clId="Web-{192F4E37-5B22-37EA-DD8B-99E7FE920271}" dt="2019-12-17T20:46:35.923" v="14"/>
          <ac:picMkLst>
            <pc:docMk/>
            <pc:sldMk cId="1730404525" sldId="256"/>
            <ac:picMk id="8" creationId="{D075628A-750B-44EC-A953-615ACE15D98E}"/>
          </ac:picMkLst>
        </pc:picChg>
      </pc:sldChg>
    </pc:docChg>
  </pc:docChgLst>
  <pc:docChgLst>
    <pc:chgData name="Utilisateur invité" userId="S::urn:spo:anon#bf5e87628000dd49c0069e106f71f266e7099c6da41ba9c74f829bcac444de29::" providerId="AD" clId="Web-{13D2FC3E-9131-93EE-2E01-34B87F4F9F29}"/>
    <pc:docChg chg="modSld">
      <pc:chgData name="Utilisateur invité" userId="S::urn:spo:anon#bf5e87628000dd49c0069e106f71f266e7099c6da41ba9c74f829bcac444de29::" providerId="AD" clId="Web-{13D2FC3E-9131-93EE-2E01-34B87F4F9F29}" dt="2019-11-14T13:41:15.017" v="124" actId="20577"/>
      <pc:docMkLst>
        <pc:docMk/>
      </pc:docMkLst>
      <pc:sldChg chg="modSp">
        <pc:chgData name="Utilisateur invité" userId="S::urn:spo:anon#bf5e87628000dd49c0069e106f71f266e7099c6da41ba9c74f829bcac444de29::" providerId="AD" clId="Web-{13D2FC3E-9131-93EE-2E01-34B87F4F9F29}" dt="2019-11-14T13:40:56.580" v="123" actId="20577"/>
        <pc:sldMkLst>
          <pc:docMk/>
          <pc:sldMk cId="3587691792" sldId="264"/>
        </pc:sldMkLst>
        <pc:spChg chg="mod">
          <ac:chgData name="Utilisateur invité" userId="S::urn:spo:anon#bf5e87628000dd49c0069e106f71f266e7099c6da41ba9c74f829bcac444de29::" providerId="AD" clId="Web-{13D2FC3E-9131-93EE-2E01-34B87F4F9F29}" dt="2019-11-14T13:40:56.580" v="123" actId="20577"/>
          <ac:spMkLst>
            <pc:docMk/>
            <pc:sldMk cId="3587691792" sldId="264"/>
            <ac:spMk id="3" creationId="{00000000-0000-0000-0000-000000000000}"/>
          </ac:spMkLst>
        </pc:spChg>
        <pc:picChg chg="mod">
          <ac:chgData name="Utilisateur invité" userId="S::urn:spo:anon#bf5e87628000dd49c0069e106f71f266e7099c6da41ba9c74f829bcac444de29::" providerId="AD" clId="Web-{13D2FC3E-9131-93EE-2E01-34B87F4F9F29}" dt="2019-11-14T13:39:26.018" v="0" actId="1076"/>
          <ac:picMkLst>
            <pc:docMk/>
            <pc:sldMk cId="3587691792" sldId="264"/>
            <ac:picMk id="6" creationId="{2D10C0F4-15D1-47FC-9CC6-98CEB1F3278F}"/>
          </ac:picMkLst>
        </pc:picChg>
      </pc:sldChg>
    </pc:docChg>
  </pc:docChgLst>
  <pc:docChgLst>
    <pc:chgData name="DEFROCOURT Manon" userId="021740ab-3d98-4c28-9f5a-90c10a19f743" providerId="ADAL" clId="{F95A5267-59F9-4B31-B0E6-E8BE3CD44853}"/>
    <pc:docChg chg="undo custSel addSld delSld modSld sldOrd">
      <pc:chgData name="DEFROCOURT Manon" userId="021740ab-3d98-4c28-9f5a-90c10a19f743" providerId="ADAL" clId="{F95A5267-59F9-4B31-B0E6-E8BE3CD44853}" dt="2019-11-14T14:06:22.600" v="229" actId="478"/>
      <pc:docMkLst>
        <pc:docMk/>
      </pc:docMkLst>
      <pc:sldChg chg="delSp modSp">
        <pc:chgData name="DEFROCOURT Manon" userId="021740ab-3d98-4c28-9f5a-90c10a19f743" providerId="ADAL" clId="{F95A5267-59F9-4B31-B0E6-E8BE3CD44853}" dt="2019-11-14T14:06:22.600" v="229" actId="478"/>
        <pc:sldMkLst>
          <pc:docMk/>
          <pc:sldMk cId="1730404525" sldId="256"/>
        </pc:sldMkLst>
        <pc:spChg chg="mod">
          <ac:chgData name="DEFROCOURT Manon" userId="021740ab-3d98-4c28-9f5a-90c10a19f743" providerId="ADAL" clId="{F95A5267-59F9-4B31-B0E6-E8BE3CD44853}" dt="2019-10-11T08:15:36.289" v="209" actId="20577"/>
          <ac:spMkLst>
            <pc:docMk/>
            <pc:sldMk cId="1730404525" sldId="256"/>
            <ac:spMk id="4" creationId="{00000000-0000-0000-0000-000000000000}"/>
          </ac:spMkLst>
        </pc:spChg>
        <pc:spChg chg="del">
          <ac:chgData name="DEFROCOURT Manon" userId="021740ab-3d98-4c28-9f5a-90c10a19f743" providerId="ADAL" clId="{F95A5267-59F9-4B31-B0E6-E8BE3CD44853}" dt="2019-10-11T08:14:36.768" v="195"/>
          <ac:spMkLst>
            <pc:docMk/>
            <pc:sldMk cId="1730404525" sldId="256"/>
            <ac:spMk id="5" creationId="{33F1AD72-0D81-438B-A9DD-7BFEC40BFB31}"/>
          </ac:spMkLst>
        </pc:spChg>
        <pc:spChg chg="del">
          <ac:chgData name="DEFROCOURT Manon" userId="021740ab-3d98-4c28-9f5a-90c10a19f743" providerId="ADAL" clId="{F95A5267-59F9-4B31-B0E6-E8BE3CD44853}" dt="2019-10-11T08:14:36.768" v="195"/>
          <ac:spMkLst>
            <pc:docMk/>
            <pc:sldMk cId="1730404525" sldId="256"/>
            <ac:spMk id="7" creationId="{6E16A9AE-FA86-4E3E-B25F-ED06403ECCB3}"/>
          </ac:spMkLst>
        </pc:spChg>
        <pc:spChg chg="del">
          <ac:chgData name="DEFROCOURT Manon" userId="021740ab-3d98-4c28-9f5a-90c10a19f743" providerId="ADAL" clId="{F95A5267-59F9-4B31-B0E6-E8BE3CD44853}" dt="2019-11-14T14:06:22.600" v="229" actId="478"/>
          <ac:spMkLst>
            <pc:docMk/>
            <pc:sldMk cId="1730404525" sldId="256"/>
            <ac:spMk id="8" creationId="{3DE3C9F8-C4D3-4472-B341-0FA9F03E59A6}"/>
          </ac:spMkLst>
        </pc:spChg>
        <pc:picChg chg="mod">
          <ac:chgData name="DEFROCOURT Manon" userId="021740ab-3d98-4c28-9f5a-90c10a19f743" providerId="ADAL" clId="{F95A5267-59F9-4B31-B0E6-E8BE3CD44853}" dt="2019-10-11T08:15:31.615" v="204" actId="1076"/>
          <ac:picMkLst>
            <pc:docMk/>
            <pc:sldMk cId="1730404525" sldId="256"/>
            <ac:picMk id="6" creationId="{C4C1E6B4-F290-43DA-8724-3A76380C0368}"/>
          </ac:picMkLst>
        </pc:picChg>
      </pc:sldChg>
      <pc:sldChg chg="addSp delSp modSp">
        <pc:chgData name="DEFROCOURT Manon" userId="021740ab-3d98-4c28-9f5a-90c10a19f743" providerId="ADAL" clId="{F95A5267-59F9-4B31-B0E6-E8BE3CD44853}" dt="2019-11-14T14:05:30.297" v="216"/>
        <pc:sldMkLst>
          <pc:docMk/>
          <pc:sldMk cId="2271369387" sldId="257"/>
        </pc:sldMkLst>
        <pc:spChg chg="mod">
          <ac:chgData name="DEFROCOURT Manon" userId="021740ab-3d98-4c28-9f5a-90c10a19f743" providerId="ADAL" clId="{F95A5267-59F9-4B31-B0E6-E8BE3CD44853}" dt="2019-10-11T08:09:39.849" v="123" actId="20577"/>
          <ac:spMkLst>
            <pc:docMk/>
            <pc:sldMk cId="2271369387" sldId="257"/>
            <ac:spMk id="2" creationId="{00000000-0000-0000-0000-000000000000}"/>
          </ac:spMkLst>
        </pc:spChg>
        <pc:spChg chg="mod">
          <ac:chgData name="DEFROCOURT Manon" userId="021740ab-3d98-4c28-9f5a-90c10a19f743" providerId="ADAL" clId="{F95A5267-59F9-4B31-B0E6-E8BE3CD44853}" dt="2019-10-11T08:12:17.182" v="176" actId="20577"/>
          <ac:spMkLst>
            <pc:docMk/>
            <pc:sldMk cId="2271369387" sldId="257"/>
            <ac:spMk id="3" creationId="{00000000-0000-0000-0000-000000000000}"/>
          </ac:spMkLst>
        </pc:spChg>
        <pc:spChg chg="del">
          <ac:chgData name="DEFROCOURT Manon" userId="021740ab-3d98-4c28-9f5a-90c10a19f743" providerId="ADAL" clId="{F95A5267-59F9-4B31-B0E6-E8BE3CD44853}" dt="2019-10-11T08:13:53.161" v="191" actId="478"/>
          <ac:spMkLst>
            <pc:docMk/>
            <pc:sldMk cId="2271369387" sldId="257"/>
            <ac:spMk id="4" creationId="{00000000-0000-0000-0000-000000000000}"/>
          </ac:spMkLst>
        </pc:spChg>
        <pc:spChg chg="del">
          <ac:chgData name="DEFROCOURT Manon" userId="021740ab-3d98-4c28-9f5a-90c10a19f743" providerId="ADAL" clId="{F95A5267-59F9-4B31-B0E6-E8BE3CD44853}" dt="2019-10-11T08:14:36.768" v="195"/>
          <ac:spMkLst>
            <pc:docMk/>
            <pc:sldMk cId="2271369387" sldId="257"/>
            <ac:spMk id="6" creationId="{77866FE5-1CBE-436D-93AC-C42E785B047C}"/>
          </ac:spMkLst>
        </pc:spChg>
        <pc:spChg chg="del">
          <ac:chgData name="DEFROCOURT Manon" userId="021740ab-3d98-4c28-9f5a-90c10a19f743" providerId="ADAL" clId="{F95A5267-59F9-4B31-B0E6-E8BE3CD44853}" dt="2019-11-14T14:05:29.569" v="215" actId="478"/>
          <ac:spMkLst>
            <pc:docMk/>
            <pc:sldMk cId="2271369387" sldId="257"/>
            <ac:spMk id="8" creationId="{157BD77C-B92F-4360-B9A5-333D4389722C}"/>
          </ac:spMkLst>
        </pc:spChg>
        <pc:spChg chg="add del mod">
          <ac:chgData name="DEFROCOURT Manon" userId="021740ab-3d98-4c28-9f5a-90c10a19f743" providerId="ADAL" clId="{F95A5267-59F9-4B31-B0E6-E8BE3CD44853}" dt="2019-10-11T08:04:59.143" v="56" actId="478"/>
          <ac:spMkLst>
            <pc:docMk/>
            <pc:sldMk cId="2271369387" sldId="257"/>
            <ac:spMk id="9" creationId="{B1BA77A7-CA27-4C37-8FE1-BAAB52DA2EE8}"/>
          </ac:spMkLst>
        </pc:spChg>
        <pc:spChg chg="add mod">
          <ac:chgData name="DEFROCOURT Manon" userId="021740ab-3d98-4c28-9f5a-90c10a19f743" providerId="ADAL" clId="{F95A5267-59F9-4B31-B0E6-E8BE3CD44853}" dt="2019-10-11T08:12:22.905" v="181" actId="20577"/>
          <ac:spMkLst>
            <pc:docMk/>
            <pc:sldMk cId="2271369387" sldId="257"/>
            <ac:spMk id="10" creationId="{B6901FE6-96BC-4F84-804B-CD741B74C0B7}"/>
          </ac:spMkLst>
        </pc:spChg>
        <pc:spChg chg="add">
          <ac:chgData name="DEFROCOURT Manon" userId="021740ab-3d98-4c28-9f5a-90c10a19f743" providerId="ADAL" clId="{F95A5267-59F9-4B31-B0E6-E8BE3CD44853}" dt="2019-11-14T14:05:30.297" v="216"/>
          <ac:spMkLst>
            <pc:docMk/>
            <pc:sldMk cId="2271369387" sldId="257"/>
            <ac:spMk id="11" creationId="{871FCE24-21E1-47AA-A0B2-1E84A151D44E}"/>
          </ac:spMkLst>
        </pc:spChg>
        <pc:spChg chg="del mod">
          <ac:chgData name="DEFROCOURT Manon" userId="021740ab-3d98-4c28-9f5a-90c10a19f743" providerId="ADAL" clId="{F95A5267-59F9-4B31-B0E6-E8BE3CD44853}" dt="2019-10-11T08:05:18.023" v="57" actId="478"/>
          <ac:spMkLst>
            <pc:docMk/>
            <pc:sldMk cId="2271369387" sldId="257"/>
            <ac:spMk id="11" creationId="{A2735B78-A178-4394-9FBA-1E1DF560B78B}"/>
          </ac:spMkLst>
        </pc:spChg>
        <pc:spChg chg="add mod">
          <ac:chgData name="DEFROCOURT Manon" userId="021740ab-3d98-4c28-9f5a-90c10a19f743" providerId="ADAL" clId="{F95A5267-59F9-4B31-B0E6-E8BE3CD44853}" dt="2019-10-11T08:09:28.399" v="121" actId="1076"/>
          <ac:spMkLst>
            <pc:docMk/>
            <pc:sldMk cId="2271369387" sldId="257"/>
            <ac:spMk id="14" creationId="{24E8384D-A159-4449-8571-E754F2DCD603}"/>
          </ac:spMkLst>
        </pc:spChg>
        <pc:spChg chg="add mod">
          <ac:chgData name="DEFROCOURT Manon" userId="021740ab-3d98-4c28-9f5a-90c10a19f743" providerId="ADAL" clId="{F95A5267-59F9-4B31-B0E6-E8BE3CD44853}" dt="2019-10-11T08:12:09.385" v="171" actId="403"/>
          <ac:spMkLst>
            <pc:docMk/>
            <pc:sldMk cId="2271369387" sldId="257"/>
            <ac:spMk id="15" creationId="{5450E018-0175-402A-A414-70D817D7103A}"/>
          </ac:spMkLst>
        </pc:spChg>
        <pc:spChg chg="add del mod">
          <ac:chgData name="DEFROCOURT Manon" userId="021740ab-3d98-4c28-9f5a-90c10a19f743" providerId="ADAL" clId="{F95A5267-59F9-4B31-B0E6-E8BE3CD44853}" dt="2019-10-11T08:15:11.363" v="197" actId="478"/>
          <ac:spMkLst>
            <pc:docMk/>
            <pc:sldMk cId="2271369387" sldId="257"/>
            <ac:spMk id="16" creationId="{1C7E65A2-73F3-4B97-908F-344555E1E1BD}"/>
          </ac:spMkLst>
        </pc:spChg>
        <pc:picChg chg="del mod">
          <ac:chgData name="DEFROCOURT Manon" userId="021740ab-3d98-4c28-9f5a-90c10a19f743" providerId="ADAL" clId="{F95A5267-59F9-4B31-B0E6-E8BE3CD44853}" dt="2019-10-11T08:04:56.881" v="55" actId="478"/>
          <ac:picMkLst>
            <pc:docMk/>
            <pc:sldMk cId="2271369387" sldId="257"/>
            <ac:picMk id="7" creationId="{FDCFF4A8-5B4F-4D5F-B7DE-68C14EA1989D}"/>
          </ac:picMkLst>
        </pc:picChg>
        <pc:picChg chg="add mod">
          <ac:chgData name="DEFROCOURT Manon" userId="021740ab-3d98-4c28-9f5a-90c10a19f743" providerId="ADAL" clId="{F95A5267-59F9-4B31-B0E6-E8BE3CD44853}" dt="2019-10-11T08:09:28.399" v="121" actId="1076"/>
          <ac:picMkLst>
            <pc:docMk/>
            <pc:sldMk cId="2271369387" sldId="257"/>
            <ac:picMk id="12" creationId="{047C3FA8-062B-4609-9D73-E4A7FEF9E083}"/>
          </ac:picMkLst>
        </pc:picChg>
        <pc:picChg chg="del mod">
          <ac:chgData name="DEFROCOURT Manon" userId="021740ab-3d98-4c28-9f5a-90c10a19f743" providerId="ADAL" clId="{F95A5267-59F9-4B31-B0E6-E8BE3CD44853}" dt="2019-10-11T08:04:56.008" v="54" actId="478"/>
          <ac:picMkLst>
            <pc:docMk/>
            <pc:sldMk cId="2271369387" sldId="257"/>
            <ac:picMk id="13" creationId="{74167D7F-B91F-4D64-9D83-4A0A6A1AC979}"/>
          </ac:picMkLst>
        </pc:picChg>
      </pc:sldChg>
      <pc:sldChg chg="addSp delSp">
        <pc:chgData name="DEFROCOURT Manon" userId="021740ab-3d98-4c28-9f5a-90c10a19f743" providerId="ADAL" clId="{F95A5267-59F9-4B31-B0E6-E8BE3CD44853}" dt="2019-11-14T14:05:33.638" v="218"/>
        <pc:sldMkLst>
          <pc:docMk/>
          <pc:sldMk cId="3482740213" sldId="259"/>
        </pc:sldMkLst>
        <pc:spChg chg="del">
          <ac:chgData name="DEFROCOURT Manon" userId="021740ab-3d98-4c28-9f5a-90c10a19f743" providerId="ADAL" clId="{F95A5267-59F9-4B31-B0E6-E8BE3CD44853}" dt="2019-10-11T08:14:36.768" v="195"/>
          <ac:spMkLst>
            <pc:docMk/>
            <pc:sldMk cId="3482740213" sldId="259"/>
            <ac:spMk id="3" creationId="{308E7CAE-48F9-4F00-8BD9-5CADA2DF40B2}"/>
          </ac:spMkLst>
        </pc:spChg>
        <pc:spChg chg="del">
          <ac:chgData name="DEFROCOURT Manon" userId="021740ab-3d98-4c28-9f5a-90c10a19f743" providerId="ADAL" clId="{F95A5267-59F9-4B31-B0E6-E8BE3CD44853}" dt="2019-11-14T14:05:32.937" v="217" actId="478"/>
          <ac:spMkLst>
            <pc:docMk/>
            <pc:sldMk cId="3482740213" sldId="259"/>
            <ac:spMk id="4" creationId="{F73A23A1-D297-40E4-8656-975DD5DC8823}"/>
          </ac:spMkLst>
        </pc:spChg>
        <pc:spChg chg="del">
          <ac:chgData name="DEFROCOURT Manon" userId="021740ab-3d98-4c28-9f5a-90c10a19f743" providerId="ADAL" clId="{F95A5267-59F9-4B31-B0E6-E8BE3CD44853}" dt="2019-10-11T08:15:14.443" v="198" actId="478"/>
          <ac:spMkLst>
            <pc:docMk/>
            <pc:sldMk cId="3482740213" sldId="259"/>
            <ac:spMk id="8" creationId="{3F6B3808-44A7-474D-923E-96A7ED29D56F}"/>
          </ac:spMkLst>
        </pc:spChg>
        <pc:spChg chg="add">
          <ac:chgData name="DEFROCOURT Manon" userId="021740ab-3d98-4c28-9f5a-90c10a19f743" providerId="ADAL" clId="{F95A5267-59F9-4B31-B0E6-E8BE3CD44853}" dt="2019-11-14T14:05:33.638" v="218"/>
          <ac:spMkLst>
            <pc:docMk/>
            <pc:sldMk cId="3482740213" sldId="259"/>
            <ac:spMk id="8" creationId="{AF31D13A-DCBA-499C-9D08-5F5A62B1ADE5}"/>
          </ac:spMkLst>
        </pc:spChg>
      </pc:sldChg>
      <pc:sldChg chg="addSp delSp modSp">
        <pc:chgData name="DEFROCOURT Manon" userId="021740ab-3d98-4c28-9f5a-90c10a19f743" providerId="ADAL" clId="{F95A5267-59F9-4B31-B0E6-E8BE3CD44853}" dt="2019-11-14T14:05:42.938" v="222"/>
        <pc:sldMkLst>
          <pc:docMk/>
          <pc:sldMk cId="3542648064" sldId="260"/>
        </pc:sldMkLst>
        <pc:spChg chg="mod">
          <ac:chgData name="DEFROCOURT Manon" userId="021740ab-3d98-4c28-9f5a-90c10a19f743" providerId="ADAL" clId="{F95A5267-59F9-4B31-B0E6-E8BE3CD44853}" dt="2019-10-11T08:08:51.258" v="115" actId="20577"/>
          <ac:spMkLst>
            <pc:docMk/>
            <pc:sldMk cId="3542648064" sldId="260"/>
            <ac:spMk id="3" creationId="{00000000-0000-0000-0000-000000000000}"/>
          </ac:spMkLst>
        </pc:spChg>
        <pc:spChg chg="del">
          <ac:chgData name="DEFROCOURT Manon" userId="021740ab-3d98-4c28-9f5a-90c10a19f743" providerId="ADAL" clId="{F95A5267-59F9-4B31-B0E6-E8BE3CD44853}" dt="2019-10-11T08:14:36.768" v="195"/>
          <ac:spMkLst>
            <pc:docMk/>
            <pc:sldMk cId="3542648064" sldId="260"/>
            <ac:spMk id="4" creationId="{D1D035BE-B72D-48B5-8496-D21927627C0A}"/>
          </ac:spMkLst>
        </pc:spChg>
        <pc:spChg chg="add mod">
          <ac:chgData name="DEFROCOURT Manon" userId="021740ab-3d98-4c28-9f5a-90c10a19f743" providerId="ADAL" clId="{F95A5267-59F9-4B31-B0E6-E8BE3CD44853}" dt="2019-10-11T08:08:24.727" v="112" actId="1076"/>
          <ac:spMkLst>
            <pc:docMk/>
            <pc:sldMk cId="3542648064" sldId="260"/>
            <ac:spMk id="7" creationId="{14C66589-D6F3-49D5-8EBF-1629F9841C88}"/>
          </ac:spMkLst>
        </pc:spChg>
        <pc:spChg chg="del">
          <ac:chgData name="DEFROCOURT Manon" userId="021740ab-3d98-4c28-9f5a-90c10a19f743" providerId="ADAL" clId="{F95A5267-59F9-4B31-B0E6-E8BE3CD44853}" dt="2019-10-11T08:15:16.586" v="199" actId="478"/>
          <ac:spMkLst>
            <pc:docMk/>
            <pc:sldMk cId="3542648064" sldId="260"/>
            <ac:spMk id="8" creationId="{0392BAB7-EA91-4D02-81BB-4E655B04EC6F}"/>
          </ac:spMkLst>
        </pc:spChg>
        <pc:spChg chg="add">
          <ac:chgData name="DEFROCOURT Manon" userId="021740ab-3d98-4c28-9f5a-90c10a19f743" providerId="ADAL" clId="{F95A5267-59F9-4B31-B0E6-E8BE3CD44853}" dt="2019-11-14T14:05:42.938" v="222"/>
          <ac:spMkLst>
            <pc:docMk/>
            <pc:sldMk cId="3542648064" sldId="260"/>
            <ac:spMk id="8" creationId="{DC1C46EE-781E-4629-BE66-2BD95D8CE78B}"/>
          </ac:spMkLst>
        </pc:spChg>
        <pc:spChg chg="add del">
          <ac:chgData name="DEFROCOURT Manon" userId="021740ab-3d98-4c28-9f5a-90c10a19f743" providerId="ADAL" clId="{F95A5267-59F9-4B31-B0E6-E8BE3CD44853}" dt="2019-11-14T14:05:41.625" v="221" actId="478"/>
          <ac:spMkLst>
            <pc:docMk/>
            <pc:sldMk cId="3542648064" sldId="260"/>
            <ac:spMk id="9" creationId="{C034B376-5467-4312-B598-A78A9887ECA3}"/>
          </ac:spMkLst>
        </pc:spChg>
        <pc:picChg chg="mod">
          <ac:chgData name="DEFROCOURT Manon" userId="021740ab-3d98-4c28-9f5a-90c10a19f743" providerId="ADAL" clId="{F95A5267-59F9-4B31-B0E6-E8BE3CD44853}" dt="2019-10-11T08:07:25.253" v="97" actId="1076"/>
          <ac:picMkLst>
            <pc:docMk/>
            <pc:sldMk cId="3542648064" sldId="260"/>
            <ac:picMk id="6" creationId="{689A56F9-6A09-4762-B724-FD3C5D975130}"/>
          </ac:picMkLst>
        </pc:picChg>
      </pc:sldChg>
      <pc:sldChg chg="addSp delSp modSp">
        <pc:chgData name="DEFROCOURT Manon" userId="021740ab-3d98-4c28-9f5a-90c10a19f743" providerId="ADAL" clId="{F95A5267-59F9-4B31-B0E6-E8BE3CD44853}" dt="2019-11-14T14:05:48.871" v="224"/>
        <pc:sldMkLst>
          <pc:docMk/>
          <pc:sldMk cId="2567737577" sldId="262"/>
        </pc:sldMkLst>
        <pc:spChg chg="mod">
          <ac:chgData name="DEFROCOURT Manon" userId="021740ab-3d98-4c28-9f5a-90c10a19f743" providerId="ADAL" clId="{F95A5267-59F9-4B31-B0E6-E8BE3CD44853}" dt="2019-10-11T08:06:42" v="83" actId="20577"/>
          <ac:spMkLst>
            <pc:docMk/>
            <pc:sldMk cId="2567737577" sldId="262"/>
            <ac:spMk id="2" creationId="{00000000-0000-0000-0000-000000000000}"/>
          </ac:spMkLst>
        </pc:spChg>
        <pc:spChg chg="mod">
          <ac:chgData name="DEFROCOURT Manon" userId="021740ab-3d98-4c28-9f5a-90c10a19f743" providerId="ADAL" clId="{F95A5267-59F9-4B31-B0E6-E8BE3CD44853}" dt="2019-10-11T08:08:17.079" v="111" actId="1076"/>
          <ac:spMkLst>
            <pc:docMk/>
            <pc:sldMk cId="2567737577" sldId="262"/>
            <ac:spMk id="3" creationId="{00000000-0000-0000-0000-000000000000}"/>
          </ac:spMkLst>
        </pc:spChg>
        <pc:spChg chg="del">
          <ac:chgData name="DEFROCOURT Manon" userId="021740ab-3d98-4c28-9f5a-90c10a19f743" providerId="ADAL" clId="{F95A5267-59F9-4B31-B0E6-E8BE3CD44853}" dt="2019-10-11T08:14:36.768" v="195"/>
          <ac:spMkLst>
            <pc:docMk/>
            <pc:sldMk cId="2567737577" sldId="262"/>
            <ac:spMk id="4" creationId="{DB5B693B-908C-444E-A5E8-870C3812F303}"/>
          </ac:spMkLst>
        </pc:spChg>
        <pc:spChg chg="del">
          <ac:chgData name="DEFROCOURT Manon" userId="021740ab-3d98-4c28-9f5a-90c10a19f743" providerId="ADAL" clId="{F95A5267-59F9-4B31-B0E6-E8BE3CD44853}" dt="2019-10-11T08:15:18.985" v="200" actId="478"/>
          <ac:spMkLst>
            <pc:docMk/>
            <pc:sldMk cId="2567737577" sldId="262"/>
            <ac:spMk id="7" creationId="{8573B19E-BEC1-4247-A455-2AFE2849E7AC}"/>
          </ac:spMkLst>
        </pc:spChg>
        <pc:spChg chg="add mod">
          <ac:chgData name="DEFROCOURT Manon" userId="021740ab-3d98-4c28-9f5a-90c10a19f743" providerId="ADAL" clId="{F95A5267-59F9-4B31-B0E6-E8BE3CD44853}" dt="2019-10-11T08:13:07.213" v="184" actId="1076"/>
          <ac:spMkLst>
            <pc:docMk/>
            <pc:sldMk cId="2567737577" sldId="262"/>
            <ac:spMk id="8" creationId="{B304784A-E00E-4AD8-9100-03BB3ACE8E50}"/>
          </ac:spMkLst>
        </pc:spChg>
        <pc:spChg chg="del">
          <ac:chgData name="DEFROCOURT Manon" userId="021740ab-3d98-4c28-9f5a-90c10a19f743" providerId="ADAL" clId="{F95A5267-59F9-4B31-B0E6-E8BE3CD44853}" dt="2019-11-14T14:05:47.599" v="223" actId="478"/>
          <ac:spMkLst>
            <pc:docMk/>
            <pc:sldMk cId="2567737577" sldId="262"/>
            <ac:spMk id="9" creationId="{E979B2B2-76B2-4B79-93C7-A6C25C704619}"/>
          </ac:spMkLst>
        </pc:spChg>
        <pc:spChg chg="add">
          <ac:chgData name="DEFROCOURT Manon" userId="021740ab-3d98-4c28-9f5a-90c10a19f743" providerId="ADAL" clId="{F95A5267-59F9-4B31-B0E6-E8BE3CD44853}" dt="2019-11-14T14:05:48.871" v="224"/>
          <ac:spMkLst>
            <pc:docMk/>
            <pc:sldMk cId="2567737577" sldId="262"/>
            <ac:spMk id="10" creationId="{29D42E70-6A42-4E00-A2DC-53E9B846E665}"/>
          </ac:spMkLst>
        </pc:spChg>
      </pc:sldChg>
      <pc:sldChg chg="addSp delSp modSp">
        <pc:chgData name="DEFROCOURT Manon" userId="021740ab-3d98-4c28-9f5a-90c10a19f743" providerId="ADAL" clId="{F95A5267-59F9-4B31-B0E6-E8BE3CD44853}" dt="2019-11-14T14:05:55.216" v="226"/>
        <pc:sldMkLst>
          <pc:docMk/>
          <pc:sldMk cId="2848067941" sldId="263"/>
        </pc:sldMkLst>
        <pc:spChg chg="del">
          <ac:chgData name="DEFROCOURT Manon" userId="021740ab-3d98-4c28-9f5a-90c10a19f743" providerId="ADAL" clId="{F95A5267-59F9-4B31-B0E6-E8BE3CD44853}" dt="2019-10-11T08:14:36.768" v="195"/>
          <ac:spMkLst>
            <pc:docMk/>
            <pc:sldMk cId="2848067941" sldId="263"/>
            <ac:spMk id="4" creationId="{DB58A550-B943-4A9E-8BB6-3B539FD842F1}"/>
          </ac:spMkLst>
        </pc:spChg>
        <pc:spChg chg="del mod">
          <ac:chgData name="DEFROCOURT Manon" userId="021740ab-3d98-4c28-9f5a-90c10a19f743" providerId="ADAL" clId="{F95A5267-59F9-4B31-B0E6-E8BE3CD44853}" dt="2019-10-11T08:15:21.889" v="202" actId="478"/>
          <ac:spMkLst>
            <pc:docMk/>
            <pc:sldMk cId="2848067941" sldId="263"/>
            <ac:spMk id="9" creationId="{C4A399F1-4432-406F-926C-9EC232446565}"/>
          </ac:spMkLst>
        </pc:spChg>
        <pc:spChg chg="add">
          <ac:chgData name="DEFROCOURT Manon" userId="021740ab-3d98-4c28-9f5a-90c10a19f743" providerId="ADAL" clId="{F95A5267-59F9-4B31-B0E6-E8BE3CD44853}" dt="2019-11-14T14:05:55.216" v="226"/>
          <ac:spMkLst>
            <pc:docMk/>
            <pc:sldMk cId="2848067941" sldId="263"/>
            <ac:spMk id="9" creationId="{FE1CA1E4-70FA-452D-A457-9A8658F1DDAD}"/>
          </ac:spMkLst>
        </pc:spChg>
        <pc:spChg chg="del">
          <ac:chgData name="DEFROCOURT Manon" userId="021740ab-3d98-4c28-9f5a-90c10a19f743" providerId="ADAL" clId="{F95A5267-59F9-4B31-B0E6-E8BE3CD44853}" dt="2019-11-14T14:05:54.018" v="225" actId="478"/>
          <ac:spMkLst>
            <pc:docMk/>
            <pc:sldMk cId="2848067941" sldId="263"/>
            <ac:spMk id="10" creationId="{DE64A647-4196-4BE4-A483-22EB13CC2AB1}"/>
          </ac:spMkLst>
        </pc:spChg>
      </pc:sldChg>
      <pc:sldChg chg="addSp delSp modSp">
        <pc:chgData name="DEFROCOURT Manon" userId="021740ab-3d98-4c28-9f5a-90c10a19f743" providerId="ADAL" clId="{F95A5267-59F9-4B31-B0E6-E8BE3CD44853}" dt="2019-11-14T14:06:05.456" v="228"/>
        <pc:sldMkLst>
          <pc:docMk/>
          <pc:sldMk cId="3587691792" sldId="264"/>
        </pc:sldMkLst>
        <pc:spChg chg="mod">
          <ac:chgData name="DEFROCOURT Manon" userId="021740ab-3d98-4c28-9f5a-90c10a19f743" providerId="ADAL" clId="{F95A5267-59F9-4B31-B0E6-E8BE3CD44853}" dt="2019-10-18T08:17:46.282" v="210" actId="20577"/>
          <ac:spMkLst>
            <pc:docMk/>
            <pc:sldMk cId="3587691792" sldId="264"/>
            <ac:spMk id="3" creationId="{00000000-0000-0000-0000-000000000000}"/>
          </ac:spMkLst>
        </pc:spChg>
        <pc:spChg chg="del">
          <ac:chgData name="DEFROCOURT Manon" userId="021740ab-3d98-4c28-9f5a-90c10a19f743" providerId="ADAL" clId="{F95A5267-59F9-4B31-B0E6-E8BE3CD44853}" dt="2019-10-11T08:14:36.768" v="195"/>
          <ac:spMkLst>
            <pc:docMk/>
            <pc:sldMk cId="3587691792" sldId="264"/>
            <ac:spMk id="4" creationId="{FC31BD9A-72C7-4E10-946E-5BC0E5C12256}"/>
          </ac:spMkLst>
        </pc:spChg>
        <pc:spChg chg="del">
          <ac:chgData name="DEFROCOURT Manon" userId="021740ab-3d98-4c28-9f5a-90c10a19f743" providerId="ADAL" clId="{F95A5267-59F9-4B31-B0E6-E8BE3CD44853}" dt="2019-10-11T08:15:24.962" v="203" actId="478"/>
          <ac:spMkLst>
            <pc:docMk/>
            <pc:sldMk cId="3587691792" sldId="264"/>
            <ac:spMk id="7" creationId="{2272E29B-34DC-4D25-9D02-496076872EBA}"/>
          </ac:spMkLst>
        </pc:spChg>
        <pc:spChg chg="add">
          <ac:chgData name="DEFROCOURT Manon" userId="021740ab-3d98-4c28-9f5a-90c10a19f743" providerId="ADAL" clId="{F95A5267-59F9-4B31-B0E6-E8BE3CD44853}" dt="2019-11-14T14:06:05.456" v="228"/>
          <ac:spMkLst>
            <pc:docMk/>
            <pc:sldMk cId="3587691792" sldId="264"/>
            <ac:spMk id="7" creationId="{289FA9CB-EBA5-4FAB-9181-7C768C278453}"/>
          </ac:spMkLst>
        </pc:spChg>
        <pc:spChg chg="del">
          <ac:chgData name="DEFROCOURT Manon" userId="021740ab-3d98-4c28-9f5a-90c10a19f743" providerId="ADAL" clId="{F95A5267-59F9-4B31-B0E6-E8BE3CD44853}" dt="2019-11-14T14:06:04.745" v="227" actId="478"/>
          <ac:spMkLst>
            <pc:docMk/>
            <pc:sldMk cId="3587691792" sldId="264"/>
            <ac:spMk id="8" creationId="{74BE555E-5C36-43D4-862A-10BDDE450CFC}"/>
          </ac:spMkLst>
        </pc:spChg>
      </pc:sldChg>
      <pc:sldChg chg="addSp delSp modSp add ord">
        <pc:chgData name="DEFROCOURT Manon" userId="021740ab-3d98-4c28-9f5a-90c10a19f743" providerId="ADAL" clId="{F95A5267-59F9-4B31-B0E6-E8BE3CD44853}" dt="2019-11-14T14:05:23.041" v="214" actId="20577"/>
        <pc:sldMkLst>
          <pc:docMk/>
          <pc:sldMk cId="314203009" sldId="265"/>
        </pc:sldMkLst>
        <pc:spChg chg="del">
          <ac:chgData name="DEFROCOURT Manon" userId="021740ab-3d98-4c28-9f5a-90c10a19f743" providerId="ADAL" clId="{F95A5267-59F9-4B31-B0E6-E8BE3CD44853}" dt="2019-10-11T08:04:26.659" v="43" actId="478"/>
          <ac:spMkLst>
            <pc:docMk/>
            <pc:sldMk cId="314203009" sldId="265"/>
            <ac:spMk id="3" creationId="{00000000-0000-0000-0000-000000000000}"/>
          </ac:spMkLst>
        </pc:spChg>
        <pc:spChg chg="del mod">
          <ac:chgData name="DEFROCOURT Manon" userId="021740ab-3d98-4c28-9f5a-90c10a19f743" providerId="ADAL" clId="{F95A5267-59F9-4B31-B0E6-E8BE3CD44853}" dt="2019-10-11T08:15:08.274" v="196" actId="478"/>
          <ac:spMkLst>
            <pc:docMk/>
            <pc:sldMk cId="314203009" sldId="265"/>
            <ac:spMk id="4" creationId="{00000000-0000-0000-0000-000000000000}"/>
          </ac:spMkLst>
        </pc:spChg>
        <pc:spChg chg="add del mod">
          <ac:chgData name="DEFROCOURT Manon" userId="021740ab-3d98-4c28-9f5a-90c10a19f743" providerId="ADAL" clId="{F95A5267-59F9-4B31-B0E6-E8BE3CD44853}" dt="2019-10-11T08:04:29.487" v="44" actId="478"/>
          <ac:spMkLst>
            <pc:docMk/>
            <pc:sldMk cId="314203009" sldId="265"/>
            <ac:spMk id="8" creationId="{5B9FB377-F583-4BAF-90CC-0AE12705EF48}"/>
          </ac:spMkLst>
        </pc:spChg>
        <pc:spChg chg="mod">
          <ac:chgData name="DEFROCOURT Manon" userId="021740ab-3d98-4c28-9f5a-90c10a19f743" providerId="ADAL" clId="{F95A5267-59F9-4B31-B0E6-E8BE3CD44853}" dt="2019-10-11T08:04:45.351" v="50" actId="1076"/>
          <ac:spMkLst>
            <pc:docMk/>
            <pc:sldMk cId="314203009" sldId="265"/>
            <ac:spMk id="9" creationId="{B1BA77A7-CA27-4C37-8FE1-BAAB52DA2EE8}"/>
          </ac:spMkLst>
        </pc:spChg>
        <pc:spChg chg="del">
          <ac:chgData name="DEFROCOURT Manon" userId="021740ab-3d98-4c28-9f5a-90c10a19f743" providerId="ADAL" clId="{F95A5267-59F9-4B31-B0E6-E8BE3CD44853}" dt="2019-10-11T08:14:36.768" v="195"/>
          <ac:spMkLst>
            <pc:docMk/>
            <pc:sldMk cId="314203009" sldId="265"/>
            <ac:spMk id="10" creationId="{F03BE370-E627-4734-84E2-D1B503A4B7A5}"/>
          </ac:spMkLst>
        </pc:spChg>
        <pc:spChg chg="mod">
          <ac:chgData name="DEFROCOURT Manon" userId="021740ab-3d98-4c28-9f5a-90c10a19f743" providerId="ADAL" clId="{F95A5267-59F9-4B31-B0E6-E8BE3CD44853}" dt="2019-10-11T08:04:40.325" v="48" actId="1076"/>
          <ac:spMkLst>
            <pc:docMk/>
            <pc:sldMk cId="314203009" sldId="265"/>
            <ac:spMk id="11" creationId="{A2735B78-A178-4394-9FBA-1E1DF560B78B}"/>
          </ac:spMkLst>
        </pc:spChg>
        <pc:spChg chg="mod">
          <ac:chgData name="DEFROCOURT Manon" userId="021740ab-3d98-4c28-9f5a-90c10a19f743" providerId="ADAL" clId="{F95A5267-59F9-4B31-B0E6-E8BE3CD44853}" dt="2019-11-14T14:05:23.041" v="214" actId="20577"/>
          <ac:spMkLst>
            <pc:docMk/>
            <pc:sldMk cId="314203009" sldId="265"/>
            <ac:spMk id="12" creationId="{82DF5B34-5DD9-417C-B774-AB967BD13AFA}"/>
          </ac:spMkLst>
        </pc:spChg>
        <pc:picChg chg="mod">
          <ac:chgData name="DEFROCOURT Manon" userId="021740ab-3d98-4c28-9f5a-90c10a19f743" providerId="ADAL" clId="{F95A5267-59F9-4B31-B0E6-E8BE3CD44853}" dt="2019-10-11T08:04:49.566" v="52" actId="1076"/>
          <ac:picMkLst>
            <pc:docMk/>
            <pc:sldMk cId="314203009" sldId="265"/>
            <ac:picMk id="7" creationId="{FDCFF4A8-5B4F-4D5F-B7DE-68C14EA1989D}"/>
          </ac:picMkLst>
        </pc:picChg>
        <pc:picChg chg="mod">
          <ac:chgData name="DEFROCOURT Manon" userId="021740ab-3d98-4c28-9f5a-90c10a19f743" providerId="ADAL" clId="{F95A5267-59F9-4B31-B0E6-E8BE3CD44853}" dt="2019-10-11T08:04:42.958" v="49" actId="1076"/>
          <ac:picMkLst>
            <pc:docMk/>
            <pc:sldMk cId="314203009" sldId="265"/>
            <ac:picMk id="13" creationId="{74167D7F-B91F-4D64-9D83-4A0A6A1AC979}"/>
          </ac:picMkLst>
        </pc:picChg>
      </pc:sldChg>
    </pc:docChg>
  </pc:docChgLst>
  <pc:docChgLst>
    <pc:chgData name="Utilisateur invité" userId="S::urn:spo:anon#bf5e87628000dd49c0069e106f71f266e7099c6da41ba9c74f829bcac444de29::" providerId="AD" clId="Web-{92229C16-2F0E-7402-2FE8-E0B0CD0249E6}"/>
    <pc:docChg chg="modSld">
      <pc:chgData name="Utilisateur invité" userId="S::urn:spo:anon#bf5e87628000dd49c0069e106f71f266e7099c6da41ba9c74f829bcac444de29::" providerId="AD" clId="Web-{92229C16-2F0E-7402-2FE8-E0B0CD0249E6}" dt="2019-11-14T14:05:09.344" v="3078" actId="20577"/>
      <pc:docMkLst>
        <pc:docMk/>
      </pc:docMkLst>
      <pc:sldChg chg="modSp">
        <pc:chgData name="Utilisateur invité" userId="S::urn:spo:anon#bf5e87628000dd49c0069e106f71f266e7099c6da41ba9c74f829bcac444de29::" providerId="AD" clId="Web-{92229C16-2F0E-7402-2FE8-E0B0CD0249E6}" dt="2019-11-14T12:30:04.438" v="470" actId="20577"/>
        <pc:sldMkLst>
          <pc:docMk/>
          <pc:sldMk cId="1730404525" sldId="256"/>
        </pc:sldMkLst>
        <pc:spChg chg="mod">
          <ac:chgData name="Utilisateur invité" userId="S::urn:spo:anon#bf5e87628000dd49c0069e106f71f266e7099c6da41ba9c74f829bcac444de29::" providerId="AD" clId="Web-{92229C16-2F0E-7402-2FE8-E0B0CD0249E6}" dt="2019-11-14T12:30:04.438" v="470" actId="20577"/>
          <ac:spMkLst>
            <pc:docMk/>
            <pc:sldMk cId="1730404525" sldId="256"/>
            <ac:spMk id="4" creationId="{00000000-0000-0000-0000-000000000000}"/>
          </ac:spMkLst>
        </pc:spChg>
      </pc:sldChg>
      <pc:sldChg chg="modSp">
        <pc:chgData name="Utilisateur invité" userId="S::urn:spo:anon#bf5e87628000dd49c0069e106f71f266e7099c6da41ba9c74f829bcac444de29::" providerId="AD" clId="Web-{92229C16-2F0E-7402-2FE8-E0B0CD0249E6}" dt="2019-11-14T14:05:09.344" v="3077" actId="20577"/>
        <pc:sldMkLst>
          <pc:docMk/>
          <pc:sldMk cId="2271369387" sldId="257"/>
        </pc:sldMkLst>
        <pc:spChg chg="mod">
          <ac:chgData name="Utilisateur invité" userId="S::urn:spo:anon#bf5e87628000dd49c0069e106f71f266e7099c6da41ba9c74f829bcac444de29::" providerId="AD" clId="Web-{92229C16-2F0E-7402-2FE8-E0B0CD0249E6}" dt="2019-11-14T12:39:42.400" v="749" actId="20577"/>
          <ac:spMkLst>
            <pc:docMk/>
            <pc:sldMk cId="2271369387" sldId="257"/>
            <ac:spMk id="3" creationId="{00000000-0000-0000-0000-000000000000}"/>
          </ac:spMkLst>
        </pc:spChg>
        <pc:spChg chg="mod">
          <ac:chgData name="Utilisateur invité" userId="S::urn:spo:anon#bf5e87628000dd49c0069e106f71f266e7099c6da41ba9c74f829bcac444de29::" providerId="AD" clId="Web-{92229C16-2F0E-7402-2FE8-E0B0CD0249E6}" dt="2019-11-14T14:05:09.344" v="3077" actId="20577"/>
          <ac:spMkLst>
            <pc:docMk/>
            <pc:sldMk cId="2271369387" sldId="257"/>
            <ac:spMk id="10" creationId="{B6901FE6-96BC-4F84-804B-CD741B74C0B7}"/>
          </ac:spMkLst>
        </pc:spChg>
        <pc:spChg chg="mod">
          <ac:chgData name="Utilisateur invité" userId="S::urn:spo:anon#bf5e87628000dd49c0069e106f71f266e7099c6da41ba9c74f829bcac444de29::" providerId="AD" clId="Web-{92229C16-2F0E-7402-2FE8-E0B0CD0249E6}" dt="2019-11-14T12:39:23.431" v="746" actId="1076"/>
          <ac:spMkLst>
            <pc:docMk/>
            <pc:sldMk cId="2271369387" sldId="257"/>
            <ac:spMk id="14" creationId="{24E8384D-A159-4449-8571-E754F2DCD603}"/>
          </ac:spMkLst>
        </pc:spChg>
        <pc:spChg chg="mod">
          <ac:chgData name="Utilisateur invité" userId="S::urn:spo:anon#bf5e87628000dd49c0069e106f71f266e7099c6da41ba9c74f829bcac444de29::" providerId="AD" clId="Web-{92229C16-2F0E-7402-2FE8-E0B0CD0249E6}" dt="2019-11-14T12:38:07.026" v="627" actId="20577"/>
          <ac:spMkLst>
            <pc:docMk/>
            <pc:sldMk cId="2271369387" sldId="257"/>
            <ac:spMk id="15" creationId="{5450E018-0175-402A-A414-70D817D7103A}"/>
          </ac:spMkLst>
        </pc:spChg>
        <pc:picChg chg="mod">
          <ac:chgData name="Utilisateur invité" userId="S::urn:spo:anon#bf5e87628000dd49c0069e106f71f266e7099c6da41ba9c74f829bcac444de29::" providerId="AD" clId="Web-{92229C16-2F0E-7402-2FE8-E0B0CD0249E6}" dt="2019-11-14T12:39:17.869" v="745" actId="1076"/>
          <ac:picMkLst>
            <pc:docMk/>
            <pc:sldMk cId="2271369387" sldId="257"/>
            <ac:picMk id="12" creationId="{047C3FA8-062B-4609-9D73-E4A7FEF9E083}"/>
          </ac:picMkLst>
        </pc:picChg>
      </pc:sldChg>
      <pc:sldChg chg="modSp">
        <pc:chgData name="Utilisateur invité" userId="S::urn:spo:anon#bf5e87628000dd49c0069e106f71f266e7099c6da41ba9c74f829bcac444de29::" providerId="AD" clId="Web-{92229C16-2F0E-7402-2FE8-E0B0CD0249E6}" dt="2019-11-14T13:56:59.474" v="2822" actId="20577"/>
        <pc:sldMkLst>
          <pc:docMk/>
          <pc:sldMk cId="3542648064" sldId="260"/>
        </pc:sldMkLst>
        <pc:spChg chg="mod">
          <ac:chgData name="Utilisateur invité" userId="S::urn:spo:anon#bf5e87628000dd49c0069e106f71f266e7099c6da41ba9c74f829bcac444de29::" providerId="AD" clId="Web-{92229C16-2F0E-7402-2FE8-E0B0CD0249E6}" dt="2019-11-14T13:56:59.474" v="2822" actId="20577"/>
          <ac:spMkLst>
            <pc:docMk/>
            <pc:sldMk cId="3542648064" sldId="260"/>
            <ac:spMk id="3" creationId="{00000000-0000-0000-0000-000000000000}"/>
          </ac:spMkLst>
        </pc:spChg>
        <pc:spChg chg="mod">
          <ac:chgData name="Utilisateur invité" userId="S::urn:spo:anon#bf5e87628000dd49c0069e106f71f266e7099c6da41ba9c74f829bcac444de29::" providerId="AD" clId="Web-{92229C16-2F0E-7402-2FE8-E0B0CD0249E6}" dt="2019-11-14T12:52:46.126" v="1481" actId="14100"/>
          <ac:spMkLst>
            <pc:docMk/>
            <pc:sldMk cId="3542648064" sldId="260"/>
            <ac:spMk id="7" creationId="{14C66589-D6F3-49D5-8EBF-1629F9841C88}"/>
          </ac:spMkLst>
        </pc:spChg>
        <pc:picChg chg="mod">
          <ac:chgData name="Utilisateur invité" userId="S::urn:spo:anon#bf5e87628000dd49c0069e106f71f266e7099c6da41ba9c74f829bcac444de29::" providerId="AD" clId="Web-{92229C16-2F0E-7402-2FE8-E0B0CD0249E6}" dt="2019-11-14T12:56:02.311" v="1572" actId="1076"/>
          <ac:picMkLst>
            <pc:docMk/>
            <pc:sldMk cId="3542648064" sldId="260"/>
            <ac:picMk id="6" creationId="{689A56F9-6A09-4762-B724-FD3C5D975130}"/>
          </ac:picMkLst>
        </pc:picChg>
      </pc:sldChg>
      <pc:sldChg chg="modSp">
        <pc:chgData name="Utilisateur invité" userId="S::urn:spo:anon#bf5e87628000dd49c0069e106f71f266e7099c6da41ba9c74f829bcac444de29::" providerId="AD" clId="Web-{92229C16-2F0E-7402-2FE8-E0B0CD0249E6}" dt="2019-11-14T14:01:35.456" v="3008" actId="20577"/>
        <pc:sldMkLst>
          <pc:docMk/>
          <pc:sldMk cId="2567737577" sldId="262"/>
        </pc:sldMkLst>
        <pc:spChg chg="mod">
          <ac:chgData name="Utilisateur invité" userId="S::urn:spo:anon#bf5e87628000dd49c0069e106f71f266e7099c6da41ba9c74f829bcac444de29::" providerId="AD" clId="Web-{92229C16-2F0E-7402-2FE8-E0B0CD0249E6}" dt="2019-11-14T14:01:35.456" v="3008" actId="20577"/>
          <ac:spMkLst>
            <pc:docMk/>
            <pc:sldMk cId="2567737577" sldId="262"/>
            <ac:spMk id="3" creationId="{00000000-0000-0000-0000-000000000000}"/>
          </ac:spMkLst>
        </pc:spChg>
        <pc:spChg chg="mod">
          <ac:chgData name="Utilisateur invité" userId="S::urn:spo:anon#bf5e87628000dd49c0069e106f71f266e7099c6da41ba9c74f829bcac444de29::" providerId="AD" clId="Web-{92229C16-2F0E-7402-2FE8-E0B0CD0249E6}" dt="2019-11-14T13:31:08.320" v="1804" actId="20577"/>
          <ac:spMkLst>
            <pc:docMk/>
            <pc:sldMk cId="2567737577" sldId="262"/>
            <ac:spMk id="8" creationId="{B304784A-E00E-4AD8-9100-03BB3ACE8E50}"/>
          </ac:spMkLst>
        </pc:spChg>
      </pc:sldChg>
      <pc:sldChg chg="modSp">
        <pc:chgData name="Utilisateur invité" userId="S::urn:spo:anon#bf5e87628000dd49c0069e106f71f266e7099c6da41ba9c74f829bcac444de29::" providerId="AD" clId="Web-{92229C16-2F0E-7402-2FE8-E0B0CD0249E6}" dt="2019-11-14T13:50:46.853" v="2361" actId="20577"/>
        <pc:sldMkLst>
          <pc:docMk/>
          <pc:sldMk cId="2848067941" sldId="263"/>
        </pc:sldMkLst>
        <pc:spChg chg="mod">
          <ac:chgData name="Utilisateur invité" userId="S::urn:spo:anon#bf5e87628000dd49c0069e106f71f266e7099c6da41ba9c74f829bcac444de29::" providerId="AD" clId="Web-{92229C16-2F0E-7402-2FE8-E0B0CD0249E6}" dt="2019-11-14T13:50:46.853" v="2361" actId="20577"/>
          <ac:spMkLst>
            <pc:docMk/>
            <pc:sldMk cId="2848067941" sldId="263"/>
            <ac:spMk id="3" creationId="{00000000-0000-0000-0000-000000000000}"/>
          </ac:spMkLst>
        </pc:spChg>
        <pc:spChg chg="mod">
          <ac:chgData name="Utilisateur invité" userId="S::urn:spo:anon#bf5e87628000dd49c0069e106f71f266e7099c6da41ba9c74f829bcac444de29::" providerId="AD" clId="Web-{92229C16-2F0E-7402-2FE8-E0B0CD0249E6}" dt="2019-11-14T13:47:08.840" v="2060" actId="1076"/>
          <ac:spMkLst>
            <pc:docMk/>
            <pc:sldMk cId="2848067941" sldId="263"/>
            <ac:spMk id="8" creationId="{D8F85114-31D3-4B01-B068-7016AFC40015}"/>
          </ac:spMkLst>
        </pc:spChg>
      </pc:sldChg>
      <pc:sldChg chg="modSp">
        <pc:chgData name="Utilisateur invité" userId="S::urn:spo:anon#bf5e87628000dd49c0069e106f71f266e7099c6da41ba9c74f829bcac444de29::" providerId="AD" clId="Web-{92229C16-2F0E-7402-2FE8-E0B0CD0249E6}" dt="2019-11-14T13:45:26.622" v="1945" actId="20577"/>
        <pc:sldMkLst>
          <pc:docMk/>
          <pc:sldMk cId="3587691792" sldId="264"/>
        </pc:sldMkLst>
        <pc:spChg chg="mod">
          <ac:chgData name="Utilisateur invité" userId="S::urn:spo:anon#bf5e87628000dd49c0069e106f71f266e7099c6da41ba9c74f829bcac444de29::" providerId="AD" clId="Web-{92229C16-2F0E-7402-2FE8-E0B0CD0249E6}" dt="2019-11-14T13:45:26.622" v="1945" actId="20577"/>
          <ac:spMkLst>
            <pc:docMk/>
            <pc:sldMk cId="3587691792" sldId="264"/>
            <ac:spMk id="3" creationId="{00000000-0000-0000-0000-000000000000}"/>
          </ac:spMkLst>
        </pc:spChg>
        <pc:picChg chg="mod">
          <ac:chgData name="Utilisateur invité" userId="S::urn:spo:anon#bf5e87628000dd49c0069e106f71f266e7099c6da41ba9c74f829bcac444de29::" providerId="AD" clId="Web-{92229C16-2F0E-7402-2FE8-E0B0CD0249E6}" dt="2019-11-14T13:44:03.311" v="1926" actId="1076"/>
          <ac:picMkLst>
            <pc:docMk/>
            <pc:sldMk cId="3587691792" sldId="264"/>
            <ac:picMk id="6" creationId="{2D10C0F4-15D1-47FC-9CC6-98CEB1F3278F}"/>
          </ac:picMkLst>
        </pc:picChg>
      </pc:sldChg>
      <pc:sldChg chg="modSp">
        <pc:chgData name="Utilisateur invité" userId="S::urn:spo:anon#bf5e87628000dd49c0069e106f71f266e7099c6da41ba9c74f829bcac444de29::" providerId="AD" clId="Web-{92229C16-2F0E-7402-2FE8-E0B0CD0249E6}" dt="2019-11-14T13:11:24.598" v="1799" actId="20577"/>
        <pc:sldMkLst>
          <pc:docMk/>
          <pc:sldMk cId="314203009" sldId="265"/>
        </pc:sldMkLst>
        <pc:spChg chg="mod">
          <ac:chgData name="Utilisateur invité" userId="S::urn:spo:anon#bf5e87628000dd49c0069e106f71f266e7099c6da41ba9c74f829bcac444de29::" providerId="AD" clId="Web-{92229C16-2F0E-7402-2FE8-E0B0CD0249E6}" dt="2019-11-14T12:36:55.339" v="604" actId="20577"/>
          <ac:spMkLst>
            <pc:docMk/>
            <pc:sldMk cId="314203009" sldId="265"/>
            <ac:spMk id="9" creationId="{B1BA77A7-CA27-4C37-8FE1-BAAB52DA2EE8}"/>
          </ac:spMkLst>
        </pc:spChg>
        <pc:spChg chg="mod">
          <ac:chgData name="Utilisateur invité" userId="S::urn:spo:anon#bf5e87628000dd49c0069e106f71f266e7099c6da41ba9c74f829bcac444de29::" providerId="AD" clId="Web-{92229C16-2F0E-7402-2FE8-E0B0CD0249E6}" dt="2019-11-14T13:11:24.598" v="1799" actId="20577"/>
          <ac:spMkLst>
            <pc:docMk/>
            <pc:sldMk cId="314203009" sldId="265"/>
            <ac:spMk id="11" creationId="{A2735B78-A178-4394-9FBA-1E1DF560B78B}"/>
          </ac:spMkLst>
        </pc:spChg>
        <pc:picChg chg="mod">
          <ac:chgData name="Utilisateur invité" userId="S::urn:spo:anon#bf5e87628000dd49c0069e106f71f266e7099c6da41ba9c74f829bcac444de29::" providerId="AD" clId="Web-{92229C16-2F0E-7402-2FE8-E0B0CD0249E6}" dt="2019-11-14T12:33:16.982" v="502" actId="1076"/>
          <ac:picMkLst>
            <pc:docMk/>
            <pc:sldMk cId="314203009" sldId="265"/>
            <ac:picMk id="7" creationId="{FDCFF4A8-5B4F-4D5F-B7DE-68C14EA1989D}"/>
          </ac:picMkLst>
        </pc:picChg>
      </pc:sldChg>
    </pc:docChg>
  </pc:docChgLst>
  <pc:docChgLst>
    <pc:chgData name="Utilisateur invité" userId="S::urn:spo:anon#a0b78a03b26baac487b77338ac38b0c09611bbb7a907cf483fc28dfe90b23f30::" providerId="AD" clId="Web-{02F05EAF-F51C-F234-4AB2-5002E9B9F6AD}"/>
    <pc:docChg chg="addSld modSld">
      <pc:chgData name="Utilisateur invité" userId="S::urn:spo:anon#a0b78a03b26baac487b77338ac38b0c09611bbb7a907cf483fc28dfe90b23f30::" providerId="AD" clId="Web-{02F05EAF-F51C-F234-4AB2-5002E9B9F6AD}" dt="2019-12-17T22:17:51.227" v="1887"/>
      <pc:docMkLst>
        <pc:docMk/>
      </pc:docMkLst>
      <pc:sldChg chg="addSp delSp modSp">
        <pc:chgData name="Utilisateur invité" userId="S::urn:spo:anon#a0b78a03b26baac487b77338ac38b0c09611bbb7a907cf483fc28dfe90b23f30::" providerId="AD" clId="Web-{02F05EAF-F51C-F234-4AB2-5002E9B9F6AD}" dt="2019-12-17T22:17:01.258" v="1883" actId="20577"/>
        <pc:sldMkLst>
          <pc:docMk/>
          <pc:sldMk cId="1730404525" sldId="256"/>
        </pc:sldMkLst>
        <pc:spChg chg="mod">
          <ac:chgData name="Utilisateur invité" userId="S::urn:spo:anon#a0b78a03b26baac487b77338ac38b0c09611bbb7a907cf483fc28dfe90b23f30::" providerId="AD" clId="Web-{02F05EAF-F51C-F234-4AB2-5002E9B9F6AD}" dt="2019-12-17T20:41:23.051" v="290" actId="1076"/>
          <ac:spMkLst>
            <pc:docMk/>
            <pc:sldMk cId="1730404525" sldId="256"/>
            <ac:spMk id="2" creationId="{00000000-0000-0000-0000-000000000000}"/>
          </ac:spMkLst>
        </pc:spChg>
        <pc:spChg chg="mod">
          <ac:chgData name="Utilisateur invité" userId="S::urn:spo:anon#a0b78a03b26baac487b77338ac38b0c09611bbb7a907cf483fc28dfe90b23f30::" providerId="AD" clId="Web-{02F05EAF-F51C-F234-4AB2-5002E9B9F6AD}" dt="2019-12-17T21:37:35.035" v="761" actId="20577"/>
          <ac:spMkLst>
            <pc:docMk/>
            <pc:sldMk cId="1730404525" sldId="256"/>
            <ac:spMk id="3" creationId="{00000000-0000-0000-0000-000000000000}"/>
          </ac:spMkLst>
        </pc:spChg>
        <pc:spChg chg="mod">
          <ac:chgData name="Utilisateur invité" userId="S::urn:spo:anon#a0b78a03b26baac487b77338ac38b0c09611bbb7a907cf483fc28dfe90b23f30::" providerId="AD" clId="Web-{02F05EAF-F51C-F234-4AB2-5002E9B9F6AD}" dt="2019-12-17T22:17:01.258" v="1883" actId="20577"/>
          <ac:spMkLst>
            <pc:docMk/>
            <pc:sldMk cId="1730404525" sldId="256"/>
            <ac:spMk id="4" creationId="{00000000-0000-0000-0000-000000000000}"/>
          </ac:spMkLst>
        </pc:spChg>
        <pc:spChg chg="add del mod">
          <ac:chgData name="Utilisateur invité" userId="S::urn:spo:anon#a0b78a03b26baac487b77338ac38b0c09611bbb7a907cf483fc28dfe90b23f30::" providerId="AD" clId="Web-{02F05EAF-F51C-F234-4AB2-5002E9B9F6AD}" dt="2019-12-17T21:37:31.036" v="752"/>
          <ac:spMkLst>
            <pc:docMk/>
            <pc:sldMk cId="1730404525" sldId="256"/>
            <ac:spMk id="9" creationId="{F782F86A-2128-42B2-A50C-91D8057D79FA}"/>
          </ac:spMkLst>
        </pc:spChg>
        <pc:spChg chg="add mod">
          <ac:chgData name="Utilisateur invité" userId="S::urn:spo:anon#a0b78a03b26baac487b77338ac38b0c09611bbb7a907cf483fc28dfe90b23f30::" providerId="AD" clId="Web-{02F05EAF-F51C-F234-4AB2-5002E9B9F6AD}" dt="2019-12-17T21:20:58.302" v="693" actId="1076"/>
          <ac:spMkLst>
            <pc:docMk/>
            <pc:sldMk cId="1730404525" sldId="256"/>
            <ac:spMk id="13" creationId="{1D054BA3-ED42-4964-9B8B-52DDC9FA2EBE}"/>
          </ac:spMkLst>
        </pc:spChg>
        <pc:picChg chg="del mod">
          <ac:chgData name="Utilisateur invité" userId="S::urn:spo:anon#a0b78a03b26baac487b77338ac38b0c09611bbb7a907cf483fc28dfe90b23f30::" providerId="AD" clId="Web-{02F05EAF-F51C-F234-4AB2-5002E9B9F6AD}" dt="2019-12-17T20:39:40.222" v="283"/>
          <ac:picMkLst>
            <pc:docMk/>
            <pc:sldMk cId="1730404525" sldId="256"/>
            <ac:picMk id="5" creationId="{EE4C6B26-2C8D-487B-89D6-70F8A637C7B5}"/>
          </ac:picMkLst>
        </pc:picChg>
        <pc:picChg chg="del">
          <ac:chgData name="Utilisateur invité" userId="S::urn:spo:anon#a0b78a03b26baac487b77338ac38b0c09611bbb7a907cf483fc28dfe90b23f30::" providerId="AD" clId="Web-{02F05EAF-F51C-F234-4AB2-5002E9B9F6AD}" dt="2019-12-17T20:41:02.832" v="288"/>
          <ac:picMkLst>
            <pc:docMk/>
            <pc:sldMk cId="1730404525" sldId="256"/>
            <ac:picMk id="6" creationId="{C4C1E6B4-F290-43DA-8724-3A76380C0368}"/>
          </ac:picMkLst>
        </pc:picChg>
        <pc:picChg chg="add del mod">
          <ac:chgData name="Utilisateur invité" userId="S::urn:spo:anon#a0b78a03b26baac487b77338ac38b0c09611bbb7a907cf483fc28dfe90b23f30::" providerId="AD" clId="Web-{02F05EAF-F51C-F234-4AB2-5002E9B9F6AD}" dt="2019-12-17T20:41:00.535" v="287"/>
          <ac:picMkLst>
            <pc:docMk/>
            <pc:sldMk cId="1730404525" sldId="256"/>
            <ac:picMk id="7" creationId="{86B354EB-3120-4DEC-AAFD-43473F8AA353}"/>
          </ac:picMkLst>
        </pc:picChg>
        <pc:picChg chg="add del mod">
          <ac:chgData name="Utilisateur invité" userId="S::urn:spo:anon#a0b78a03b26baac487b77338ac38b0c09611bbb7a907cf483fc28dfe90b23f30::" providerId="AD" clId="Web-{02F05EAF-F51C-F234-4AB2-5002E9B9F6AD}" dt="2019-12-17T21:27:11.068" v="712"/>
          <ac:picMkLst>
            <pc:docMk/>
            <pc:sldMk cId="1730404525" sldId="256"/>
            <ac:picMk id="10" creationId="{AAFB8041-766E-4E75-A25D-32902D9FA888}"/>
          </ac:picMkLst>
        </pc:picChg>
      </pc:sldChg>
      <pc:sldChg chg="modSp">
        <pc:chgData name="Utilisateur invité" userId="S::urn:spo:anon#a0b78a03b26baac487b77338ac38b0c09611bbb7a907cf483fc28dfe90b23f30::" providerId="AD" clId="Web-{02F05EAF-F51C-F234-4AB2-5002E9B9F6AD}" dt="2019-12-17T22:11:38.749" v="1811" actId="20577"/>
        <pc:sldMkLst>
          <pc:docMk/>
          <pc:sldMk cId="2271369387" sldId="257"/>
        </pc:sldMkLst>
        <pc:spChg chg="mod">
          <ac:chgData name="Utilisateur invité" userId="S::urn:spo:anon#a0b78a03b26baac487b77338ac38b0c09611bbb7a907cf483fc28dfe90b23f30::" providerId="AD" clId="Web-{02F05EAF-F51C-F234-4AB2-5002E9B9F6AD}" dt="2019-12-17T21:38:46.916" v="785" actId="20577"/>
          <ac:spMkLst>
            <pc:docMk/>
            <pc:sldMk cId="2271369387" sldId="257"/>
            <ac:spMk id="3" creationId="{00000000-0000-0000-0000-000000000000}"/>
          </ac:spMkLst>
        </pc:spChg>
        <pc:spChg chg="mod">
          <ac:chgData name="Utilisateur invité" userId="S::urn:spo:anon#a0b78a03b26baac487b77338ac38b0c09611bbb7a907cf483fc28dfe90b23f30::" providerId="AD" clId="Web-{02F05EAF-F51C-F234-4AB2-5002E9B9F6AD}" dt="2019-12-17T22:11:38.749" v="1811" actId="20577"/>
          <ac:spMkLst>
            <pc:docMk/>
            <pc:sldMk cId="2271369387" sldId="257"/>
            <ac:spMk id="10" creationId="{B6901FE6-96BC-4F84-804B-CD741B74C0B7}"/>
          </ac:spMkLst>
        </pc:spChg>
        <pc:spChg chg="mod">
          <ac:chgData name="Utilisateur invité" userId="S::urn:spo:anon#a0b78a03b26baac487b77338ac38b0c09611bbb7a907cf483fc28dfe90b23f30::" providerId="AD" clId="Web-{02F05EAF-F51C-F234-4AB2-5002E9B9F6AD}" dt="2019-12-17T21:01:15.666" v="426" actId="1076"/>
          <ac:spMkLst>
            <pc:docMk/>
            <pc:sldMk cId="2271369387" sldId="257"/>
            <ac:spMk id="14" creationId="{24E8384D-A159-4449-8571-E754F2DCD603}"/>
          </ac:spMkLst>
        </pc:spChg>
        <pc:spChg chg="mod">
          <ac:chgData name="Utilisateur invité" userId="S::urn:spo:anon#a0b78a03b26baac487b77338ac38b0c09611bbb7a907cf483fc28dfe90b23f30::" providerId="AD" clId="Web-{02F05EAF-F51C-F234-4AB2-5002E9B9F6AD}" dt="2019-12-17T21:02:33.119" v="429" actId="1076"/>
          <ac:spMkLst>
            <pc:docMk/>
            <pc:sldMk cId="2271369387" sldId="257"/>
            <ac:spMk id="15" creationId="{5450E018-0175-402A-A414-70D817D7103A}"/>
          </ac:spMkLst>
        </pc:spChg>
        <pc:picChg chg="mod">
          <ac:chgData name="Utilisateur invité" userId="S::urn:spo:anon#a0b78a03b26baac487b77338ac38b0c09611bbb7a907cf483fc28dfe90b23f30::" providerId="AD" clId="Web-{02F05EAF-F51C-F234-4AB2-5002E9B9F6AD}" dt="2019-12-17T21:01:08.025" v="425" actId="14100"/>
          <ac:picMkLst>
            <pc:docMk/>
            <pc:sldMk cId="2271369387" sldId="257"/>
            <ac:picMk id="12" creationId="{047C3FA8-062B-4609-9D73-E4A7FEF9E083}"/>
          </ac:picMkLst>
        </pc:picChg>
      </pc:sldChg>
      <pc:sldChg chg="modSp">
        <pc:chgData name="Utilisateur invité" userId="S::urn:spo:anon#a0b78a03b26baac487b77338ac38b0c09611bbb7a907cf483fc28dfe90b23f30::" providerId="AD" clId="Web-{02F05EAF-F51C-F234-4AB2-5002E9B9F6AD}" dt="2019-12-17T21:05:30.453" v="465" actId="1076"/>
        <pc:sldMkLst>
          <pc:docMk/>
          <pc:sldMk cId="3482740213" sldId="259"/>
        </pc:sldMkLst>
        <pc:spChg chg="mod">
          <ac:chgData name="Utilisateur invité" userId="S::urn:spo:anon#a0b78a03b26baac487b77338ac38b0c09611bbb7a907cf483fc28dfe90b23f30::" providerId="AD" clId="Web-{02F05EAF-F51C-F234-4AB2-5002E9B9F6AD}" dt="2019-12-17T21:05:08.968" v="463" actId="1076"/>
          <ac:spMkLst>
            <pc:docMk/>
            <pc:sldMk cId="3482740213" sldId="259"/>
            <ac:spMk id="2" creationId="{00000000-0000-0000-0000-000000000000}"/>
          </ac:spMkLst>
        </pc:spChg>
        <pc:picChg chg="mod">
          <ac:chgData name="Utilisateur invité" userId="S::urn:spo:anon#a0b78a03b26baac487b77338ac38b0c09611bbb7a907cf483fc28dfe90b23f30::" providerId="AD" clId="Web-{02F05EAF-F51C-F234-4AB2-5002E9B9F6AD}" dt="2019-12-17T21:05:30.453" v="465" actId="1076"/>
          <ac:picMkLst>
            <pc:docMk/>
            <pc:sldMk cId="3482740213" sldId="259"/>
            <ac:picMk id="6" creationId="{7314E74C-F77D-45F9-8776-FEC4832AB5D2}"/>
          </ac:picMkLst>
        </pc:picChg>
        <pc:picChg chg="mod">
          <ac:chgData name="Utilisateur invité" userId="S::urn:spo:anon#a0b78a03b26baac487b77338ac38b0c09611bbb7a907cf483fc28dfe90b23f30::" providerId="AD" clId="Web-{02F05EAF-F51C-F234-4AB2-5002E9B9F6AD}" dt="2019-12-17T21:05:19.593" v="464" actId="1076"/>
          <ac:picMkLst>
            <pc:docMk/>
            <pc:sldMk cId="3482740213" sldId="259"/>
            <ac:picMk id="7" creationId="{E2233EEB-AAB7-416A-B70D-75E69630E35A}"/>
          </ac:picMkLst>
        </pc:picChg>
      </pc:sldChg>
      <pc:sldChg chg="addSp modSp">
        <pc:chgData name="Utilisateur invité" userId="S::urn:spo:anon#a0b78a03b26baac487b77338ac38b0c09611bbb7a907cf483fc28dfe90b23f30::" providerId="AD" clId="Web-{02F05EAF-F51C-F234-4AB2-5002E9B9F6AD}" dt="2019-12-17T21:25:33.115" v="703" actId="1076"/>
        <pc:sldMkLst>
          <pc:docMk/>
          <pc:sldMk cId="3542648064" sldId="260"/>
        </pc:sldMkLst>
        <pc:spChg chg="mod">
          <ac:chgData name="Utilisateur invité" userId="S::urn:spo:anon#a0b78a03b26baac487b77338ac38b0c09611bbb7a907cf483fc28dfe90b23f30::" providerId="AD" clId="Web-{02F05EAF-F51C-F234-4AB2-5002E9B9F6AD}" dt="2019-12-17T21:14:23.203" v="605" actId="20577"/>
          <ac:spMkLst>
            <pc:docMk/>
            <pc:sldMk cId="3542648064" sldId="260"/>
            <ac:spMk id="3" creationId="{00000000-0000-0000-0000-000000000000}"/>
          </ac:spMkLst>
        </pc:spChg>
        <pc:spChg chg="mod">
          <ac:chgData name="Utilisateur invité" userId="S::urn:spo:anon#a0b78a03b26baac487b77338ac38b0c09611bbb7a907cf483fc28dfe90b23f30::" providerId="AD" clId="Web-{02F05EAF-F51C-F234-4AB2-5002E9B9F6AD}" dt="2019-12-17T21:07:15.625" v="494" actId="1076"/>
          <ac:spMkLst>
            <pc:docMk/>
            <pc:sldMk cId="3542648064" sldId="260"/>
            <ac:spMk id="7" creationId="{14C66589-D6F3-49D5-8EBF-1629F9841C88}"/>
          </ac:spMkLst>
        </pc:spChg>
        <pc:picChg chg="add mod">
          <ac:chgData name="Utilisateur invité" userId="S::urn:spo:anon#a0b78a03b26baac487b77338ac38b0c09611bbb7a907cf483fc28dfe90b23f30::" providerId="AD" clId="Web-{02F05EAF-F51C-F234-4AB2-5002E9B9F6AD}" dt="2019-12-17T21:25:33.115" v="703" actId="1076"/>
          <ac:picMkLst>
            <pc:docMk/>
            <pc:sldMk cId="3542648064" sldId="260"/>
            <ac:picMk id="4" creationId="{83C3FDBE-853A-4A79-9ED0-E825A96D4DEF}"/>
          </ac:picMkLst>
        </pc:picChg>
        <pc:picChg chg="mod">
          <ac:chgData name="Utilisateur invité" userId="S::urn:spo:anon#a0b78a03b26baac487b77338ac38b0c09611bbb7a907cf483fc28dfe90b23f30::" providerId="AD" clId="Web-{02F05EAF-F51C-F234-4AB2-5002E9B9F6AD}" dt="2019-12-17T21:11:15.750" v="562" actId="1076"/>
          <ac:picMkLst>
            <pc:docMk/>
            <pc:sldMk cId="3542648064" sldId="260"/>
            <ac:picMk id="6" creationId="{689A56F9-6A09-4762-B724-FD3C5D975130}"/>
          </ac:picMkLst>
        </pc:picChg>
      </pc:sldChg>
      <pc:sldChg chg="addSp modSp">
        <pc:chgData name="Utilisateur invité" userId="S::urn:spo:anon#a0b78a03b26baac487b77338ac38b0c09611bbb7a907cf483fc28dfe90b23f30::" providerId="AD" clId="Web-{02F05EAF-F51C-F234-4AB2-5002E9B9F6AD}" dt="2019-12-17T21:26:40.958" v="711" actId="1076"/>
        <pc:sldMkLst>
          <pc:docMk/>
          <pc:sldMk cId="2567737577" sldId="262"/>
        </pc:sldMkLst>
        <pc:spChg chg="mod">
          <ac:chgData name="Utilisateur invité" userId="S::urn:spo:anon#a0b78a03b26baac487b77338ac38b0c09611bbb7a907cf483fc28dfe90b23f30::" providerId="AD" clId="Web-{02F05EAF-F51C-F234-4AB2-5002E9B9F6AD}" dt="2019-12-17T21:15:44.907" v="627" actId="20577"/>
          <ac:spMkLst>
            <pc:docMk/>
            <pc:sldMk cId="2567737577" sldId="262"/>
            <ac:spMk id="2" creationId="{00000000-0000-0000-0000-000000000000}"/>
          </ac:spMkLst>
        </pc:spChg>
        <pc:spChg chg="mod">
          <ac:chgData name="Utilisateur invité" userId="S::urn:spo:anon#a0b78a03b26baac487b77338ac38b0c09611bbb7a907cf483fc28dfe90b23f30::" providerId="AD" clId="Web-{02F05EAF-F51C-F234-4AB2-5002E9B9F6AD}" dt="2019-12-17T21:13:56.141" v="600" actId="20577"/>
          <ac:spMkLst>
            <pc:docMk/>
            <pc:sldMk cId="2567737577" sldId="262"/>
            <ac:spMk id="3" creationId="{00000000-0000-0000-0000-000000000000}"/>
          </ac:spMkLst>
        </pc:spChg>
        <pc:spChg chg="mod">
          <ac:chgData name="Utilisateur invité" userId="S::urn:spo:anon#a0b78a03b26baac487b77338ac38b0c09611bbb7a907cf483fc28dfe90b23f30::" providerId="AD" clId="Web-{02F05EAF-F51C-F234-4AB2-5002E9B9F6AD}" dt="2019-12-17T21:12:32.984" v="565" actId="20577"/>
          <ac:spMkLst>
            <pc:docMk/>
            <pc:sldMk cId="2567737577" sldId="262"/>
            <ac:spMk id="8" creationId="{B304784A-E00E-4AD8-9100-03BB3ACE8E50}"/>
          </ac:spMkLst>
        </pc:spChg>
        <pc:picChg chg="add mod">
          <ac:chgData name="Utilisateur invité" userId="S::urn:spo:anon#a0b78a03b26baac487b77338ac38b0c09611bbb7a907cf483fc28dfe90b23f30::" providerId="AD" clId="Web-{02F05EAF-F51C-F234-4AB2-5002E9B9F6AD}" dt="2019-12-17T21:26:03.005" v="708" actId="1076"/>
          <ac:picMkLst>
            <pc:docMk/>
            <pc:sldMk cId="2567737577" sldId="262"/>
            <ac:picMk id="4" creationId="{779A5210-CCE0-4080-AFCF-A55E0D892DA5}"/>
          </ac:picMkLst>
        </pc:picChg>
        <pc:picChg chg="mod">
          <ac:chgData name="Utilisateur invité" userId="S::urn:spo:anon#a0b78a03b26baac487b77338ac38b0c09611bbb7a907cf483fc28dfe90b23f30::" providerId="AD" clId="Web-{02F05EAF-F51C-F234-4AB2-5002E9B9F6AD}" dt="2019-12-17T21:26:40.958" v="711" actId="1076"/>
          <ac:picMkLst>
            <pc:docMk/>
            <pc:sldMk cId="2567737577" sldId="262"/>
            <ac:picMk id="6" creationId="{943577D6-661E-4A86-8799-0456F91FAC3D}"/>
          </ac:picMkLst>
        </pc:picChg>
      </pc:sldChg>
      <pc:sldChg chg="modSp">
        <pc:chgData name="Utilisateur invité" userId="S::urn:spo:anon#a0b78a03b26baac487b77338ac38b0c09611bbb7a907cf483fc28dfe90b23f30::" providerId="AD" clId="Web-{02F05EAF-F51C-F234-4AB2-5002E9B9F6AD}" dt="2019-12-17T21:16:01.938" v="631" actId="20577"/>
        <pc:sldMkLst>
          <pc:docMk/>
          <pc:sldMk cId="2848067941" sldId="263"/>
        </pc:sldMkLst>
        <pc:spChg chg="mod">
          <ac:chgData name="Utilisateur invité" userId="S::urn:spo:anon#a0b78a03b26baac487b77338ac38b0c09611bbb7a907cf483fc28dfe90b23f30::" providerId="AD" clId="Web-{02F05EAF-F51C-F234-4AB2-5002E9B9F6AD}" dt="2019-12-17T21:15:40.453" v="622" actId="20577"/>
          <ac:spMkLst>
            <pc:docMk/>
            <pc:sldMk cId="2848067941" sldId="263"/>
            <ac:spMk id="2" creationId="{00000000-0000-0000-0000-000000000000}"/>
          </ac:spMkLst>
        </pc:spChg>
        <pc:spChg chg="mod">
          <ac:chgData name="Utilisateur invité" userId="S::urn:spo:anon#a0b78a03b26baac487b77338ac38b0c09611bbb7a907cf483fc28dfe90b23f30::" providerId="AD" clId="Web-{02F05EAF-F51C-F234-4AB2-5002E9B9F6AD}" dt="2019-12-17T21:16:01.938" v="631" actId="20577"/>
          <ac:spMkLst>
            <pc:docMk/>
            <pc:sldMk cId="2848067941" sldId="263"/>
            <ac:spMk id="3" creationId="{00000000-0000-0000-0000-000000000000}"/>
          </ac:spMkLst>
        </pc:spChg>
      </pc:sldChg>
      <pc:sldChg chg="addSp delSp modSp mod setBg">
        <pc:chgData name="Utilisateur invité" userId="S::urn:spo:anon#a0b78a03b26baac487b77338ac38b0c09611bbb7a907cf483fc28dfe90b23f30::" providerId="AD" clId="Web-{02F05EAF-F51C-F234-4AB2-5002E9B9F6AD}" dt="2019-12-17T21:33:22.368" v="749" actId="20577"/>
        <pc:sldMkLst>
          <pc:docMk/>
          <pc:sldMk cId="3587691792" sldId="264"/>
        </pc:sldMkLst>
        <pc:spChg chg="mod">
          <ac:chgData name="Utilisateur invité" userId="S::urn:spo:anon#a0b78a03b26baac487b77338ac38b0c09611bbb7a907cf483fc28dfe90b23f30::" providerId="AD" clId="Web-{02F05EAF-F51C-F234-4AB2-5002E9B9F6AD}" dt="2019-12-17T21:32:55.243" v="745"/>
          <ac:spMkLst>
            <pc:docMk/>
            <pc:sldMk cId="3587691792" sldId="264"/>
            <ac:spMk id="2" creationId="{00000000-0000-0000-0000-000000000000}"/>
          </ac:spMkLst>
        </pc:spChg>
        <pc:spChg chg="mod">
          <ac:chgData name="Utilisateur invité" userId="S::urn:spo:anon#a0b78a03b26baac487b77338ac38b0c09611bbb7a907cf483fc28dfe90b23f30::" providerId="AD" clId="Web-{02F05EAF-F51C-F234-4AB2-5002E9B9F6AD}" dt="2019-12-17T21:33:22.368" v="749" actId="20577"/>
          <ac:spMkLst>
            <pc:docMk/>
            <pc:sldMk cId="3587691792" sldId="264"/>
            <ac:spMk id="3" creationId="{00000000-0000-0000-0000-000000000000}"/>
          </ac:spMkLst>
        </pc:spChg>
        <pc:spChg chg="mod ord">
          <ac:chgData name="Utilisateur invité" userId="S::urn:spo:anon#a0b78a03b26baac487b77338ac38b0c09611bbb7a907cf483fc28dfe90b23f30::" providerId="AD" clId="Web-{02F05EAF-F51C-F234-4AB2-5002E9B9F6AD}" dt="2019-12-17T21:32:55.243" v="745"/>
          <ac:spMkLst>
            <pc:docMk/>
            <pc:sldMk cId="3587691792" sldId="264"/>
            <ac:spMk id="5" creationId="{00000000-0000-0000-0000-000000000000}"/>
          </ac:spMkLst>
        </pc:spChg>
        <pc:spChg chg="mod">
          <ac:chgData name="Utilisateur invité" userId="S::urn:spo:anon#a0b78a03b26baac487b77338ac38b0c09611bbb7a907cf483fc28dfe90b23f30::" providerId="AD" clId="Web-{02F05EAF-F51C-F234-4AB2-5002E9B9F6AD}" dt="2019-12-17T21:32:55.243" v="745"/>
          <ac:spMkLst>
            <pc:docMk/>
            <pc:sldMk cId="3587691792" sldId="264"/>
            <ac:spMk id="7" creationId="{289FA9CB-EBA5-4FAB-9181-7C768C278453}"/>
          </ac:spMkLst>
        </pc:spChg>
        <pc:spChg chg="add del">
          <ac:chgData name="Utilisateur invité" userId="S::urn:spo:anon#a0b78a03b26baac487b77338ac38b0c09611bbb7a907cf483fc28dfe90b23f30::" providerId="AD" clId="Web-{02F05EAF-F51C-F234-4AB2-5002E9B9F6AD}" dt="2019-12-17T21:32:55.243" v="745"/>
          <ac:spMkLst>
            <pc:docMk/>
            <pc:sldMk cId="3587691792" sldId="264"/>
            <ac:spMk id="12" creationId="{90D01200-0224-43C5-AB38-FB4D16B73FB7}"/>
          </ac:spMkLst>
        </pc:spChg>
        <pc:spChg chg="add del">
          <ac:chgData name="Utilisateur invité" userId="S::urn:spo:anon#a0b78a03b26baac487b77338ac38b0c09611bbb7a907cf483fc28dfe90b23f30::" providerId="AD" clId="Web-{02F05EAF-F51C-F234-4AB2-5002E9B9F6AD}" dt="2019-12-17T21:32:55.243" v="745"/>
          <ac:spMkLst>
            <pc:docMk/>
            <pc:sldMk cId="3587691792" sldId="264"/>
            <ac:spMk id="14" creationId="{728A44A4-A002-4A88-9FC9-1D0566C97A47}"/>
          </ac:spMkLst>
        </pc:spChg>
        <pc:spChg chg="add del">
          <ac:chgData name="Utilisateur invité" userId="S::urn:spo:anon#a0b78a03b26baac487b77338ac38b0c09611bbb7a907cf483fc28dfe90b23f30::" providerId="AD" clId="Web-{02F05EAF-F51C-F234-4AB2-5002E9B9F6AD}" dt="2019-12-17T21:32:55.243" v="745"/>
          <ac:spMkLst>
            <pc:docMk/>
            <pc:sldMk cId="3587691792" sldId="264"/>
            <ac:spMk id="16" creationId="{3E7D5C7B-DD16-401B-85CE-4AAA2A4F5136}"/>
          </ac:spMkLst>
        </pc:spChg>
        <pc:picChg chg="mod ord">
          <ac:chgData name="Utilisateur invité" userId="S::urn:spo:anon#a0b78a03b26baac487b77338ac38b0c09611bbb7a907cf483fc28dfe90b23f30::" providerId="AD" clId="Web-{02F05EAF-F51C-F234-4AB2-5002E9B9F6AD}" dt="2019-12-17T21:32:55.243" v="745"/>
          <ac:picMkLst>
            <pc:docMk/>
            <pc:sldMk cId="3587691792" sldId="264"/>
            <ac:picMk id="6" creationId="{2D10C0F4-15D1-47FC-9CC6-98CEB1F3278F}"/>
          </ac:picMkLst>
        </pc:picChg>
      </pc:sldChg>
      <pc:sldChg chg="addSp delSp modSp">
        <pc:chgData name="Utilisateur invité" userId="S::urn:spo:anon#a0b78a03b26baac487b77338ac38b0c09611bbb7a907cf483fc28dfe90b23f30::" providerId="AD" clId="Web-{02F05EAF-F51C-F234-4AB2-5002E9B9F6AD}" dt="2019-12-17T21:37:52.097" v="774" actId="20577"/>
        <pc:sldMkLst>
          <pc:docMk/>
          <pc:sldMk cId="314203009" sldId="265"/>
        </pc:sldMkLst>
        <pc:spChg chg="add mod">
          <ac:chgData name="Utilisateur invité" userId="S::urn:spo:anon#a0b78a03b26baac487b77338ac38b0c09611bbb7a907cf483fc28dfe90b23f30::" providerId="AD" clId="Web-{02F05EAF-F51C-F234-4AB2-5002E9B9F6AD}" dt="2019-12-17T21:28:43.227" v="724" actId="1076"/>
          <ac:spMkLst>
            <pc:docMk/>
            <pc:sldMk cId="314203009" sldId="265"/>
            <ac:spMk id="6" creationId="{AA5CDC27-B0E5-4CBD-88CA-36872651CCBD}"/>
          </ac:spMkLst>
        </pc:spChg>
        <pc:spChg chg="mod">
          <ac:chgData name="Utilisateur invité" userId="S::urn:spo:anon#a0b78a03b26baac487b77338ac38b0c09611bbb7a907cf483fc28dfe90b23f30::" providerId="AD" clId="Web-{02F05EAF-F51C-F234-4AB2-5002E9B9F6AD}" dt="2019-12-17T21:37:52.097" v="774" actId="20577"/>
          <ac:spMkLst>
            <pc:docMk/>
            <pc:sldMk cId="314203009" sldId="265"/>
            <ac:spMk id="9" creationId="{B1BA77A7-CA27-4C37-8FE1-BAAB52DA2EE8}"/>
          </ac:spMkLst>
        </pc:spChg>
        <pc:spChg chg="mod">
          <ac:chgData name="Utilisateur invité" userId="S::urn:spo:anon#a0b78a03b26baac487b77338ac38b0c09611bbb7a907cf483fc28dfe90b23f30::" providerId="AD" clId="Web-{02F05EAF-F51C-F234-4AB2-5002E9B9F6AD}" dt="2019-12-17T21:02:09.697" v="428" actId="1076"/>
          <ac:spMkLst>
            <pc:docMk/>
            <pc:sldMk cId="314203009" sldId="265"/>
            <ac:spMk id="11" creationId="{A2735B78-A178-4394-9FBA-1E1DF560B78B}"/>
          </ac:spMkLst>
        </pc:spChg>
        <pc:picChg chg="add mod">
          <ac:chgData name="Utilisateur invité" userId="S::urn:spo:anon#a0b78a03b26baac487b77338ac38b0c09611bbb7a907cf483fc28dfe90b23f30::" providerId="AD" clId="Web-{02F05EAF-F51C-F234-4AB2-5002E9B9F6AD}" dt="2019-12-17T21:28:46.789" v="725" actId="1076"/>
          <ac:picMkLst>
            <pc:docMk/>
            <pc:sldMk cId="314203009" sldId="265"/>
            <ac:picMk id="3" creationId="{37A5D203-77D2-45F0-B4BB-55F22B8D47E7}"/>
          </ac:picMkLst>
        </pc:picChg>
        <pc:picChg chg="mod">
          <ac:chgData name="Utilisateur invité" userId="S::urn:spo:anon#a0b78a03b26baac487b77338ac38b0c09611bbb7a907cf483fc28dfe90b23f30::" providerId="AD" clId="Web-{02F05EAF-F51C-F234-4AB2-5002E9B9F6AD}" dt="2019-12-17T21:28:34.055" v="722" actId="1076"/>
          <ac:picMkLst>
            <pc:docMk/>
            <pc:sldMk cId="314203009" sldId="265"/>
            <ac:picMk id="7" creationId="{FDCFF4A8-5B4F-4D5F-B7DE-68C14EA1989D}"/>
          </ac:picMkLst>
        </pc:picChg>
        <pc:picChg chg="del">
          <ac:chgData name="Utilisateur invité" userId="S::urn:spo:anon#a0b78a03b26baac487b77338ac38b0c09611bbb7a907cf483fc28dfe90b23f30::" providerId="AD" clId="Web-{02F05EAF-F51C-F234-4AB2-5002E9B9F6AD}" dt="2019-12-17T20:42:00.807" v="291"/>
          <ac:picMkLst>
            <pc:docMk/>
            <pc:sldMk cId="314203009" sldId="265"/>
            <ac:picMk id="13" creationId="{74167D7F-B91F-4D64-9D83-4A0A6A1AC979}"/>
          </ac:picMkLst>
        </pc:picChg>
      </pc:sldChg>
      <pc:sldChg chg="addSp delSp modSp new mod modShow">
        <pc:chgData name="Utilisateur invité" userId="S::urn:spo:anon#a0b78a03b26baac487b77338ac38b0c09611bbb7a907cf483fc28dfe90b23f30::" providerId="AD" clId="Web-{02F05EAF-F51C-F234-4AB2-5002E9B9F6AD}" dt="2019-12-17T22:17:51.227" v="1887"/>
        <pc:sldMkLst>
          <pc:docMk/>
          <pc:sldMk cId="613135408" sldId="266"/>
        </pc:sldMkLst>
        <pc:spChg chg="del mod">
          <ac:chgData name="Utilisateur invité" userId="S::urn:spo:anon#a0b78a03b26baac487b77338ac38b0c09611bbb7a907cf483fc28dfe90b23f30::" providerId="AD" clId="Web-{02F05EAF-F51C-F234-4AB2-5002E9B9F6AD}" dt="2019-12-17T21:56:51.105" v="1035"/>
          <ac:spMkLst>
            <pc:docMk/>
            <pc:sldMk cId="613135408" sldId="266"/>
            <ac:spMk id="2" creationId="{F2059F23-0A5F-4884-9C56-20B20BAE4195}"/>
          </ac:spMkLst>
        </pc:spChg>
        <pc:spChg chg="mod">
          <ac:chgData name="Utilisateur invité" userId="S::urn:spo:anon#a0b78a03b26baac487b77338ac38b0c09611bbb7a907cf483fc28dfe90b23f30::" providerId="AD" clId="Web-{02F05EAF-F51C-F234-4AB2-5002E9B9F6AD}" dt="2019-12-17T21:56:43.637" v="1034" actId="1076"/>
          <ac:spMkLst>
            <pc:docMk/>
            <pc:sldMk cId="613135408" sldId="266"/>
            <ac:spMk id="3" creationId="{EC644911-C0BB-423E-A124-34FF21FC8B10}"/>
          </ac:spMkLst>
        </pc:spChg>
        <pc:spChg chg="add del mod">
          <ac:chgData name="Utilisateur invité" userId="S::urn:spo:anon#a0b78a03b26baac487b77338ac38b0c09611bbb7a907cf483fc28dfe90b23f30::" providerId="AD" clId="Web-{02F05EAF-F51C-F234-4AB2-5002E9B9F6AD}" dt="2019-12-17T21:57:21.090" v="1040"/>
          <ac:spMkLst>
            <pc:docMk/>
            <pc:sldMk cId="613135408" sldId="266"/>
            <ac:spMk id="14" creationId="{51131A6F-E273-4544-A01D-1CEAB4AFDBA2}"/>
          </ac:spMkLst>
        </pc:spChg>
        <pc:spChg chg="add del">
          <ac:chgData name="Utilisateur invité" userId="S::urn:spo:anon#a0b78a03b26baac487b77338ac38b0c09611bbb7a907cf483fc28dfe90b23f30::" providerId="AD" clId="Web-{02F05EAF-F51C-F234-4AB2-5002E9B9F6AD}" dt="2019-12-17T22:08:42.091" v="1675"/>
          <ac:spMkLst>
            <pc:docMk/>
            <pc:sldMk cId="613135408" sldId="266"/>
            <ac:spMk id="15" creationId="{60A14311-EBD4-4BFA-9C02-93360D9E8B86}"/>
          </ac:spMkLst>
        </pc:spChg>
        <pc:spChg chg="add mod">
          <ac:chgData name="Utilisateur invité" userId="S::urn:spo:anon#a0b78a03b26baac487b77338ac38b0c09611bbb7a907cf483fc28dfe90b23f30::" providerId="AD" clId="Web-{02F05EAF-F51C-F234-4AB2-5002E9B9F6AD}" dt="2019-12-17T22:10:13.138" v="1810" actId="20577"/>
          <ac:spMkLst>
            <pc:docMk/>
            <pc:sldMk cId="613135408" sldId="266"/>
            <ac:spMk id="16" creationId="{05A4E5C4-2FAB-47B1-94FF-4D4BF6C14614}"/>
          </ac:spMkLst>
        </pc:spChg>
        <pc:graphicFrameChg chg="add del mod modGraphic">
          <ac:chgData name="Utilisateur invité" userId="S::urn:spo:anon#a0b78a03b26baac487b77338ac38b0c09611bbb7a907cf483fc28dfe90b23f30::" providerId="AD" clId="Web-{02F05EAF-F51C-F234-4AB2-5002E9B9F6AD}" dt="2019-12-17T21:53:36.527" v="927"/>
          <ac:graphicFrameMkLst>
            <pc:docMk/>
            <pc:sldMk cId="613135408" sldId="266"/>
            <ac:graphicFrameMk id="5" creationId="{53473141-5E0B-445A-98E8-00398B6369E4}"/>
          </ac:graphicFrameMkLst>
        </pc:graphicFrameChg>
        <pc:graphicFrameChg chg="add del mod modGraphic">
          <ac:chgData name="Utilisateur invité" userId="S::urn:spo:anon#a0b78a03b26baac487b77338ac38b0c09611bbb7a907cf483fc28dfe90b23f30::" providerId="AD" clId="Web-{02F05EAF-F51C-F234-4AB2-5002E9B9F6AD}" dt="2019-12-17T21:54:52.761" v="933"/>
          <ac:graphicFrameMkLst>
            <pc:docMk/>
            <pc:sldMk cId="613135408" sldId="266"/>
            <ac:graphicFrameMk id="7" creationId="{A77708F0-C74E-4A90-A415-CA3EAF3EF484}"/>
          </ac:graphicFrameMkLst>
        </pc:graphicFrameChg>
        <pc:graphicFrameChg chg="add del">
          <ac:chgData name="Utilisateur invité" userId="S::urn:spo:anon#a0b78a03b26baac487b77338ac38b0c09611bbb7a907cf483fc28dfe90b23f30::" providerId="AD" clId="Web-{02F05EAF-F51C-F234-4AB2-5002E9B9F6AD}" dt="2019-12-17T21:54:42.871" v="932"/>
          <ac:graphicFrameMkLst>
            <pc:docMk/>
            <pc:sldMk cId="613135408" sldId="266"/>
            <ac:graphicFrameMk id="9" creationId="{032C5B1F-3C14-45DC-B041-64ED5CF90EF7}"/>
          </ac:graphicFrameMkLst>
        </pc:graphicFrameChg>
        <pc:graphicFrameChg chg="add mod modGraphic">
          <ac:chgData name="Utilisateur invité" userId="S::urn:spo:anon#a0b78a03b26baac487b77338ac38b0c09611bbb7a907cf483fc28dfe90b23f30::" providerId="AD" clId="Web-{02F05EAF-F51C-F234-4AB2-5002E9B9F6AD}" dt="2019-12-17T22:15:36.570" v="1856"/>
          <ac:graphicFrameMkLst>
            <pc:docMk/>
            <pc:sldMk cId="613135408" sldId="266"/>
            <ac:graphicFrameMk id="11" creationId="{D0B747C6-522F-420E-8D6A-F3597488CC2B}"/>
          </ac:graphicFrameMkLst>
        </pc:graphicFrameChg>
      </pc:sldChg>
    </pc:docChg>
  </pc:docChgLst>
  <pc:docChgLst>
    <pc:chgData name="DEFROCOURT Manon" userId="021740ab-3d98-4c28-9f5a-90c10a19f743" providerId="ADAL" clId="{FB05477E-9539-4B8B-A699-7FBCAFB3DC97}"/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1305B2-2ED1-4272-8EAD-DE372901739B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4DCBAD9F-D210-4998-A59D-ABEF9E36AC5F}">
      <dgm:prSet phldrT="[Texte]" custT="1"/>
      <dgm:spPr/>
      <dgm:t>
        <a:bodyPr/>
        <a:lstStyle/>
        <a:p>
          <a:pPr>
            <a:buFontTx/>
            <a:buChar char="-"/>
          </a:pPr>
          <a:r>
            <a:rPr lang="fr-FR" sz="1700"/>
            <a:t>Certifications enregistrées au RNCP et les blocs de compétences qui les composent </a:t>
          </a:r>
          <a:r>
            <a:rPr lang="fr-FR" sz="1400" i="1"/>
            <a:t>(article L.6113-1)</a:t>
          </a:r>
          <a:endParaRPr lang="fr-FR" sz="1700"/>
        </a:p>
      </dgm:t>
    </dgm:pt>
    <dgm:pt modelId="{0C9C34FD-F166-4B21-B735-80CC3E67891D}" type="parTrans" cxnId="{4966CEB0-B5B3-4BAD-87A0-596E0E73838C}">
      <dgm:prSet/>
      <dgm:spPr/>
      <dgm:t>
        <a:bodyPr/>
        <a:lstStyle/>
        <a:p>
          <a:endParaRPr lang="fr-FR" sz="1700"/>
        </a:p>
      </dgm:t>
    </dgm:pt>
    <dgm:pt modelId="{77A05B24-E1AE-4F87-8EF6-70A7E13AB2BF}" type="sibTrans" cxnId="{4966CEB0-B5B3-4BAD-87A0-596E0E73838C}">
      <dgm:prSet/>
      <dgm:spPr/>
      <dgm:t>
        <a:bodyPr/>
        <a:lstStyle/>
        <a:p>
          <a:endParaRPr lang="fr-FR" sz="1700"/>
        </a:p>
      </dgm:t>
    </dgm:pt>
    <dgm:pt modelId="{4794C5A7-ABA6-4B6E-9E7A-865D3B1D04C2}">
      <dgm:prSet custT="1"/>
      <dgm:spPr/>
      <dgm:t>
        <a:bodyPr/>
        <a:lstStyle/>
        <a:p>
          <a:r>
            <a:rPr lang="fr-FR" sz="1700"/>
            <a:t>Certifications et habilitations enregistrées au répertoire spécifique </a:t>
          </a:r>
          <a:r>
            <a:rPr lang="fr-FR" sz="1400" i="1"/>
            <a:t>(article L.6113-5) </a:t>
          </a:r>
          <a:r>
            <a:rPr lang="fr-FR" sz="1700"/>
            <a:t>qui correspond à l'ancien référentiel inventaire</a:t>
          </a:r>
        </a:p>
      </dgm:t>
    </dgm:pt>
    <dgm:pt modelId="{14E9B16E-FC4C-4731-8DD9-A5609E15468D}" type="parTrans" cxnId="{32633ADD-68B3-415C-9A20-8E4D37E48DE0}">
      <dgm:prSet/>
      <dgm:spPr/>
      <dgm:t>
        <a:bodyPr/>
        <a:lstStyle/>
        <a:p>
          <a:endParaRPr lang="fr-FR" sz="1700"/>
        </a:p>
      </dgm:t>
    </dgm:pt>
    <dgm:pt modelId="{60C54DC4-5CD8-4D65-8D97-4C9FFCA8F4A1}" type="sibTrans" cxnId="{32633ADD-68B3-415C-9A20-8E4D37E48DE0}">
      <dgm:prSet/>
      <dgm:spPr/>
      <dgm:t>
        <a:bodyPr/>
        <a:lstStyle/>
        <a:p>
          <a:endParaRPr lang="fr-FR" sz="1700"/>
        </a:p>
      </dgm:t>
    </dgm:pt>
    <dgm:pt modelId="{18E13067-7F06-4A48-A88F-6EA159B026FC}">
      <dgm:prSet custT="1"/>
      <dgm:spPr/>
      <dgm:t>
        <a:bodyPr/>
        <a:lstStyle/>
        <a:p>
          <a:r>
            <a:rPr lang="fr-FR" sz="1700"/>
            <a:t>Accompagnement VAE </a:t>
          </a:r>
        </a:p>
      </dgm:t>
    </dgm:pt>
    <dgm:pt modelId="{360151E4-D952-443A-85AD-419B423F65B7}" type="parTrans" cxnId="{E39A07E6-5ADC-4E8A-886C-EF198720DBCA}">
      <dgm:prSet/>
      <dgm:spPr/>
      <dgm:t>
        <a:bodyPr/>
        <a:lstStyle/>
        <a:p>
          <a:endParaRPr lang="fr-FR" sz="1700"/>
        </a:p>
      </dgm:t>
    </dgm:pt>
    <dgm:pt modelId="{D7E60508-6725-4A46-A279-D1354D25BD9E}" type="sibTrans" cxnId="{E39A07E6-5ADC-4E8A-886C-EF198720DBCA}">
      <dgm:prSet/>
      <dgm:spPr/>
      <dgm:t>
        <a:bodyPr/>
        <a:lstStyle/>
        <a:p>
          <a:endParaRPr lang="fr-FR" sz="1700"/>
        </a:p>
      </dgm:t>
    </dgm:pt>
    <dgm:pt modelId="{A703349E-96C0-40ED-9A8A-E99F19BB6CF0}">
      <dgm:prSet custT="1"/>
      <dgm:spPr/>
      <dgm:t>
        <a:bodyPr/>
        <a:lstStyle/>
        <a:p>
          <a:r>
            <a:rPr lang="fr-FR" sz="1700"/>
            <a:t>Bilan de compétences</a:t>
          </a:r>
        </a:p>
      </dgm:t>
    </dgm:pt>
    <dgm:pt modelId="{A754E586-7036-4AAE-A636-FC21677B76BE}" type="parTrans" cxnId="{A0640083-C0DB-42DA-B1BB-DB3EF9635C1C}">
      <dgm:prSet/>
      <dgm:spPr/>
      <dgm:t>
        <a:bodyPr/>
        <a:lstStyle/>
        <a:p>
          <a:endParaRPr lang="fr-FR" sz="1700"/>
        </a:p>
      </dgm:t>
    </dgm:pt>
    <dgm:pt modelId="{C85F0F03-D5A3-4435-AD1E-B33C5747DCE6}" type="sibTrans" cxnId="{A0640083-C0DB-42DA-B1BB-DB3EF9635C1C}">
      <dgm:prSet/>
      <dgm:spPr/>
      <dgm:t>
        <a:bodyPr/>
        <a:lstStyle/>
        <a:p>
          <a:endParaRPr lang="fr-FR" sz="1700"/>
        </a:p>
      </dgm:t>
    </dgm:pt>
    <dgm:pt modelId="{234A99FB-E922-4C9A-BCEB-535D8EDB2AC6}">
      <dgm:prSet custT="1"/>
      <dgm:spPr/>
      <dgm:t>
        <a:bodyPr/>
        <a:lstStyle/>
        <a:p>
          <a:r>
            <a:rPr lang="fr-FR" sz="1700"/>
            <a:t>Permis de conduire B + Permis de conduire groupe lourd</a:t>
          </a:r>
        </a:p>
      </dgm:t>
    </dgm:pt>
    <dgm:pt modelId="{35E0307E-18A0-4D83-9277-DBEE245A9E31}" type="parTrans" cxnId="{09003BED-4A8F-4F9C-934D-F630D92803EB}">
      <dgm:prSet/>
      <dgm:spPr/>
      <dgm:t>
        <a:bodyPr/>
        <a:lstStyle/>
        <a:p>
          <a:endParaRPr lang="fr-FR" sz="1700"/>
        </a:p>
      </dgm:t>
    </dgm:pt>
    <dgm:pt modelId="{27402E53-4476-4E39-8BC0-A6522C05CB16}" type="sibTrans" cxnId="{09003BED-4A8F-4F9C-934D-F630D92803EB}">
      <dgm:prSet/>
      <dgm:spPr/>
      <dgm:t>
        <a:bodyPr/>
        <a:lstStyle/>
        <a:p>
          <a:endParaRPr lang="fr-FR" sz="1700"/>
        </a:p>
      </dgm:t>
    </dgm:pt>
    <dgm:pt modelId="{3FB9EC89-779B-4F7D-9FCC-D43C32A76C84}">
      <dgm:prSet custT="1"/>
      <dgm:spPr/>
      <dgm:t>
        <a:bodyPr/>
        <a:lstStyle/>
        <a:p>
          <a:r>
            <a:rPr lang="fr-FR" sz="1700"/>
            <a:t>Accompagnement à la création et reprise d’entreprise</a:t>
          </a:r>
        </a:p>
      </dgm:t>
    </dgm:pt>
    <dgm:pt modelId="{425E767C-F29D-4F8B-8F5E-AC5F02EC014A}" type="parTrans" cxnId="{E8F2E61A-3433-4E9C-9C52-8F078AEFE278}">
      <dgm:prSet/>
      <dgm:spPr/>
      <dgm:t>
        <a:bodyPr/>
        <a:lstStyle/>
        <a:p>
          <a:endParaRPr lang="fr-FR" sz="1700"/>
        </a:p>
      </dgm:t>
    </dgm:pt>
    <dgm:pt modelId="{279888C7-2188-408F-B4D2-E17BE616ACE0}" type="sibTrans" cxnId="{E8F2E61A-3433-4E9C-9C52-8F078AEFE278}">
      <dgm:prSet/>
      <dgm:spPr/>
      <dgm:t>
        <a:bodyPr/>
        <a:lstStyle/>
        <a:p>
          <a:endParaRPr lang="fr-FR" sz="1700"/>
        </a:p>
      </dgm:t>
    </dgm:pt>
    <dgm:pt modelId="{546350C4-FB88-4C4B-BACD-9EAC1869070D}">
      <dgm:prSet custT="1"/>
      <dgm:spPr/>
      <dgm:t>
        <a:bodyPr/>
        <a:lstStyle/>
        <a:p>
          <a:r>
            <a:rPr lang="fr-FR" sz="1700"/>
            <a:t>Formation pour son engagement bénévole </a:t>
          </a:r>
        </a:p>
        <a:p>
          <a:r>
            <a:rPr lang="fr-FR" sz="1400" i="1"/>
            <a:t>(par exemple droit des associations, communication associative, recherche de financements…)</a:t>
          </a:r>
        </a:p>
      </dgm:t>
    </dgm:pt>
    <dgm:pt modelId="{558D971B-CE0E-4E70-8236-6BAD390C0212}" type="parTrans" cxnId="{9C62F9F3-05C6-438D-B94A-1F2D0DE30911}">
      <dgm:prSet/>
      <dgm:spPr/>
      <dgm:t>
        <a:bodyPr/>
        <a:lstStyle/>
        <a:p>
          <a:endParaRPr lang="fr-FR" sz="1700"/>
        </a:p>
      </dgm:t>
    </dgm:pt>
    <dgm:pt modelId="{CB2686B6-FCFC-41F1-86E2-6D725513A5C9}" type="sibTrans" cxnId="{9C62F9F3-05C6-438D-B94A-1F2D0DE30911}">
      <dgm:prSet/>
      <dgm:spPr/>
      <dgm:t>
        <a:bodyPr/>
        <a:lstStyle/>
        <a:p>
          <a:endParaRPr lang="fr-FR" sz="1700"/>
        </a:p>
      </dgm:t>
    </dgm:pt>
    <dgm:pt modelId="{B1CE2BE4-EFDE-45DA-995A-DBCE8B8737F6}" type="pres">
      <dgm:prSet presAssocID="{631305B2-2ED1-4272-8EAD-DE372901739B}" presName="diagram" presStyleCnt="0">
        <dgm:presLayoutVars>
          <dgm:dir/>
          <dgm:resizeHandles val="exact"/>
        </dgm:presLayoutVars>
      </dgm:prSet>
      <dgm:spPr/>
    </dgm:pt>
    <dgm:pt modelId="{47988270-00B7-4850-B4EE-E1546181E103}" type="pres">
      <dgm:prSet presAssocID="{4DCBAD9F-D210-4998-A59D-ABEF9E36AC5F}" presName="node" presStyleLbl="node1" presStyleIdx="0" presStyleCnt="7">
        <dgm:presLayoutVars>
          <dgm:bulletEnabled val="1"/>
        </dgm:presLayoutVars>
      </dgm:prSet>
      <dgm:spPr/>
    </dgm:pt>
    <dgm:pt modelId="{DB485D20-FEF6-4301-B320-D474C0104C0C}" type="pres">
      <dgm:prSet presAssocID="{77A05B24-E1AE-4F87-8EF6-70A7E13AB2BF}" presName="sibTrans" presStyleCnt="0"/>
      <dgm:spPr/>
    </dgm:pt>
    <dgm:pt modelId="{4B77B1B7-0EF7-46B2-BAEE-349BF9BC7228}" type="pres">
      <dgm:prSet presAssocID="{4794C5A7-ABA6-4B6E-9E7A-865D3B1D04C2}" presName="node" presStyleLbl="node1" presStyleIdx="1" presStyleCnt="7">
        <dgm:presLayoutVars>
          <dgm:bulletEnabled val="1"/>
        </dgm:presLayoutVars>
      </dgm:prSet>
      <dgm:spPr/>
    </dgm:pt>
    <dgm:pt modelId="{0CE6FD40-3DFE-4A1D-9BB9-E9B52F0286AA}" type="pres">
      <dgm:prSet presAssocID="{60C54DC4-5CD8-4D65-8D97-4C9FFCA8F4A1}" presName="sibTrans" presStyleCnt="0"/>
      <dgm:spPr/>
    </dgm:pt>
    <dgm:pt modelId="{DD773A78-1FEA-4150-B990-453B3606ACC9}" type="pres">
      <dgm:prSet presAssocID="{18E13067-7F06-4A48-A88F-6EA159B026FC}" presName="node" presStyleLbl="node1" presStyleIdx="2" presStyleCnt="7">
        <dgm:presLayoutVars>
          <dgm:bulletEnabled val="1"/>
        </dgm:presLayoutVars>
      </dgm:prSet>
      <dgm:spPr/>
    </dgm:pt>
    <dgm:pt modelId="{5DEDA2F3-9590-450F-A06D-0E87053A3607}" type="pres">
      <dgm:prSet presAssocID="{D7E60508-6725-4A46-A279-D1354D25BD9E}" presName="sibTrans" presStyleCnt="0"/>
      <dgm:spPr/>
    </dgm:pt>
    <dgm:pt modelId="{6C918A0E-50BA-4835-878F-3030017E5E14}" type="pres">
      <dgm:prSet presAssocID="{A703349E-96C0-40ED-9A8A-E99F19BB6CF0}" presName="node" presStyleLbl="node1" presStyleIdx="3" presStyleCnt="7">
        <dgm:presLayoutVars>
          <dgm:bulletEnabled val="1"/>
        </dgm:presLayoutVars>
      </dgm:prSet>
      <dgm:spPr/>
    </dgm:pt>
    <dgm:pt modelId="{E12EBDB6-226F-4CAE-88F5-88194DF5F499}" type="pres">
      <dgm:prSet presAssocID="{C85F0F03-D5A3-4435-AD1E-B33C5747DCE6}" presName="sibTrans" presStyleCnt="0"/>
      <dgm:spPr/>
    </dgm:pt>
    <dgm:pt modelId="{0DFF0D25-3F45-4440-8C26-248A3FC24DF5}" type="pres">
      <dgm:prSet presAssocID="{234A99FB-E922-4C9A-BCEB-535D8EDB2AC6}" presName="node" presStyleLbl="node1" presStyleIdx="4" presStyleCnt="7">
        <dgm:presLayoutVars>
          <dgm:bulletEnabled val="1"/>
        </dgm:presLayoutVars>
      </dgm:prSet>
      <dgm:spPr/>
    </dgm:pt>
    <dgm:pt modelId="{50C0F50D-4F04-4194-B747-3CFDBCD11C0B}" type="pres">
      <dgm:prSet presAssocID="{27402E53-4476-4E39-8BC0-A6522C05CB16}" presName="sibTrans" presStyleCnt="0"/>
      <dgm:spPr/>
    </dgm:pt>
    <dgm:pt modelId="{79A67C96-AF86-4239-A675-EB7CB7AFA4DA}" type="pres">
      <dgm:prSet presAssocID="{3FB9EC89-779B-4F7D-9FCC-D43C32A76C84}" presName="node" presStyleLbl="node1" presStyleIdx="5" presStyleCnt="7">
        <dgm:presLayoutVars>
          <dgm:bulletEnabled val="1"/>
        </dgm:presLayoutVars>
      </dgm:prSet>
      <dgm:spPr/>
    </dgm:pt>
    <dgm:pt modelId="{863D17AB-D777-4BA1-996C-46730D63AB3A}" type="pres">
      <dgm:prSet presAssocID="{279888C7-2188-408F-B4D2-E17BE616ACE0}" presName="sibTrans" presStyleCnt="0"/>
      <dgm:spPr/>
    </dgm:pt>
    <dgm:pt modelId="{348574B0-08BB-4C81-8151-92D28E7FDC8C}" type="pres">
      <dgm:prSet presAssocID="{546350C4-FB88-4C4B-BACD-9EAC1869070D}" presName="node" presStyleLbl="node1" presStyleIdx="6" presStyleCnt="7">
        <dgm:presLayoutVars>
          <dgm:bulletEnabled val="1"/>
        </dgm:presLayoutVars>
      </dgm:prSet>
      <dgm:spPr/>
    </dgm:pt>
  </dgm:ptLst>
  <dgm:cxnLst>
    <dgm:cxn modelId="{E8F2E61A-3433-4E9C-9C52-8F078AEFE278}" srcId="{631305B2-2ED1-4272-8EAD-DE372901739B}" destId="{3FB9EC89-779B-4F7D-9FCC-D43C32A76C84}" srcOrd="5" destOrd="0" parTransId="{425E767C-F29D-4F8B-8F5E-AC5F02EC014A}" sibTransId="{279888C7-2188-408F-B4D2-E17BE616ACE0}"/>
    <dgm:cxn modelId="{A121C71E-BEA6-44BB-BC59-B9A4731ADCC0}" type="presOf" srcId="{A703349E-96C0-40ED-9A8A-E99F19BB6CF0}" destId="{6C918A0E-50BA-4835-878F-3030017E5E14}" srcOrd="0" destOrd="0" presId="urn:microsoft.com/office/officeart/2005/8/layout/default"/>
    <dgm:cxn modelId="{E7306827-3B08-47AB-857A-B93FD9BBFE4E}" type="presOf" srcId="{3FB9EC89-779B-4F7D-9FCC-D43C32A76C84}" destId="{79A67C96-AF86-4239-A675-EB7CB7AFA4DA}" srcOrd="0" destOrd="0" presId="urn:microsoft.com/office/officeart/2005/8/layout/default"/>
    <dgm:cxn modelId="{D5DA423A-D36B-4C38-9B6B-832C6C891B1D}" type="presOf" srcId="{4794C5A7-ABA6-4B6E-9E7A-865D3B1D04C2}" destId="{4B77B1B7-0EF7-46B2-BAEE-349BF9BC7228}" srcOrd="0" destOrd="0" presId="urn:microsoft.com/office/officeart/2005/8/layout/default"/>
    <dgm:cxn modelId="{55C8487F-9996-40D9-B906-EB785827E973}" type="presOf" srcId="{631305B2-2ED1-4272-8EAD-DE372901739B}" destId="{B1CE2BE4-EFDE-45DA-995A-DBCE8B8737F6}" srcOrd="0" destOrd="0" presId="urn:microsoft.com/office/officeart/2005/8/layout/default"/>
    <dgm:cxn modelId="{B2C74980-A44C-4FEC-BFBE-7C79472ABA07}" type="presOf" srcId="{234A99FB-E922-4C9A-BCEB-535D8EDB2AC6}" destId="{0DFF0D25-3F45-4440-8C26-248A3FC24DF5}" srcOrd="0" destOrd="0" presId="urn:microsoft.com/office/officeart/2005/8/layout/default"/>
    <dgm:cxn modelId="{A0640083-C0DB-42DA-B1BB-DB3EF9635C1C}" srcId="{631305B2-2ED1-4272-8EAD-DE372901739B}" destId="{A703349E-96C0-40ED-9A8A-E99F19BB6CF0}" srcOrd="3" destOrd="0" parTransId="{A754E586-7036-4AAE-A636-FC21677B76BE}" sibTransId="{C85F0F03-D5A3-4435-AD1E-B33C5747DCE6}"/>
    <dgm:cxn modelId="{5FCF368E-CAB1-4A42-B3F0-E9061F99E9E1}" type="presOf" srcId="{4DCBAD9F-D210-4998-A59D-ABEF9E36AC5F}" destId="{47988270-00B7-4850-B4EE-E1546181E103}" srcOrd="0" destOrd="0" presId="urn:microsoft.com/office/officeart/2005/8/layout/default"/>
    <dgm:cxn modelId="{4966CEB0-B5B3-4BAD-87A0-596E0E73838C}" srcId="{631305B2-2ED1-4272-8EAD-DE372901739B}" destId="{4DCBAD9F-D210-4998-A59D-ABEF9E36AC5F}" srcOrd="0" destOrd="0" parTransId="{0C9C34FD-F166-4B21-B735-80CC3E67891D}" sibTransId="{77A05B24-E1AE-4F87-8EF6-70A7E13AB2BF}"/>
    <dgm:cxn modelId="{32633ADD-68B3-415C-9A20-8E4D37E48DE0}" srcId="{631305B2-2ED1-4272-8EAD-DE372901739B}" destId="{4794C5A7-ABA6-4B6E-9E7A-865D3B1D04C2}" srcOrd="1" destOrd="0" parTransId="{14E9B16E-FC4C-4731-8DD9-A5609E15468D}" sibTransId="{60C54DC4-5CD8-4D65-8D97-4C9FFCA8F4A1}"/>
    <dgm:cxn modelId="{EB1E65DF-D783-4019-AEFC-39C039CA00DF}" type="presOf" srcId="{546350C4-FB88-4C4B-BACD-9EAC1869070D}" destId="{348574B0-08BB-4C81-8151-92D28E7FDC8C}" srcOrd="0" destOrd="0" presId="urn:microsoft.com/office/officeart/2005/8/layout/default"/>
    <dgm:cxn modelId="{385353E0-8474-45A6-B9B4-AD0EF934ECFF}" type="presOf" srcId="{18E13067-7F06-4A48-A88F-6EA159B026FC}" destId="{DD773A78-1FEA-4150-B990-453B3606ACC9}" srcOrd="0" destOrd="0" presId="urn:microsoft.com/office/officeart/2005/8/layout/default"/>
    <dgm:cxn modelId="{E39A07E6-5ADC-4E8A-886C-EF198720DBCA}" srcId="{631305B2-2ED1-4272-8EAD-DE372901739B}" destId="{18E13067-7F06-4A48-A88F-6EA159B026FC}" srcOrd="2" destOrd="0" parTransId="{360151E4-D952-443A-85AD-419B423F65B7}" sibTransId="{D7E60508-6725-4A46-A279-D1354D25BD9E}"/>
    <dgm:cxn modelId="{09003BED-4A8F-4F9C-934D-F630D92803EB}" srcId="{631305B2-2ED1-4272-8EAD-DE372901739B}" destId="{234A99FB-E922-4C9A-BCEB-535D8EDB2AC6}" srcOrd="4" destOrd="0" parTransId="{35E0307E-18A0-4D83-9277-DBEE245A9E31}" sibTransId="{27402E53-4476-4E39-8BC0-A6522C05CB16}"/>
    <dgm:cxn modelId="{9C62F9F3-05C6-438D-B94A-1F2D0DE30911}" srcId="{631305B2-2ED1-4272-8EAD-DE372901739B}" destId="{546350C4-FB88-4C4B-BACD-9EAC1869070D}" srcOrd="6" destOrd="0" parTransId="{558D971B-CE0E-4E70-8236-6BAD390C0212}" sibTransId="{CB2686B6-FCFC-41F1-86E2-6D725513A5C9}"/>
    <dgm:cxn modelId="{CC7E127D-5343-4D0E-971D-0AEC9D375FB4}" type="presParOf" srcId="{B1CE2BE4-EFDE-45DA-995A-DBCE8B8737F6}" destId="{47988270-00B7-4850-B4EE-E1546181E103}" srcOrd="0" destOrd="0" presId="urn:microsoft.com/office/officeart/2005/8/layout/default"/>
    <dgm:cxn modelId="{D0BED725-2A21-4AC0-AD26-76E391C21579}" type="presParOf" srcId="{B1CE2BE4-EFDE-45DA-995A-DBCE8B8737F6}" destId="{DB485D20-FEF6-4301-B320-D474C0104C0C}" srcOrd="1" destOrd="0" presId="urn:microsoft.com/office/officeart/2005/8/layout/default"/>
    <dgm:cxn modelId="{EFEF60D6-FFF7-4CFC-8987-E22B6D6828DE}" type="presParOf" srcId="{B1CE2BE4-EFDE-45DA-995A-DBCE8B8737F6}" destId="{4B77B1B7-0EF7-46B2-BAEE-349BF9BC7228}" srcOrd="2" destOrd="0" presId="urn:microsoft.com/office/officeart/2005/8/layout/default"/>
    <dgm:cxn modelId="{DE66BA8F-7CE9-4D64-A43C-83045F2FE916}" type="presParOf" srcId="{B1CE2BE4-EFDE-45DA-995A-DBCE8B8737F6}" destId="{0CE6FD40-3DFE-4A1D-9BB9-E9B52F0286AA}" srcOrd="3" destOrd="0" presId="urn:microsoft.com/office/officeart/2005/8/layout/default"/>
    <dgm:cxn modelId="{D478C64D-663C-4CE9-B001-AD0B6D9AFB02}" type="presParOf" srcId="{B1CE2BE4-EFDE-45DA-995A-DBCE8B8737F6}" destId="{DD773A78-1FEA-4150-B990-453B3606ACC9}" srcOrd="4" destOrd="0" presId="urn:microsoft.com/office/officeart/2005/8/layout/default"/>
    <dgm:cxn modelId="{F6D6343E-FC28-40D4-9344-AB60A9D3AE90}" type="presParOf" srcId="{B1CE2BE4-EFDE-45DA-995A-DBCE8B8737F6}" destId="{5DEDA2F3-9590-450F-A06D-0E87053A3607}" srcOrd="5" destOrd="0" presId="urn:microsoft.com/office/officeart/2005/8/layout/default"/>
    <dgm:cxn modelId="{DB308607-7C6F-48C8-A867-A5F56BD98009}" type="presParOf" srcId="{B1CE2BE4-EFDE-45DA-995A-DBCE8B8737F6}" destId="{6C918A0E-50BA-4835-878F-3030017E5E14}" srcOrd="6" destOrd="0" presId="urn:microsoft.com/office/officeart/2005/8/layout/default"/>
    <dgm:cxn modelId="{0B65B75B-202F-43EF-B9C9-6AF1C14AAEDA}" type="presParOf" srcId="{B1CE2BE4-EFDE-45DA-995A-DBCE8B8737F6}" destId="{E12EBDB6-226F-4CAE-88F5-88194DF5F499}" srcOrd="7" destOrd="0" presId="urn:microsoft.com/office/officeart/2005/8/layout/default"/>
    <dgm:cxn modelId="{047046B0-1915-4B85-83D4-4AD17E09F75E}" type="presParOf" srcId="{B1CE2BE4-EFDE-45DA-995A-DBCE8B8737F6}" destId="{0DFF0D25-3F45-4440-8C26-248A3FC24DF5}" srcOrd="8" destOrd="0" presId="urn:microsoft.com/office/officeart/2005/8/layout/default"/>
    <dgm:cxn modelId="{2439D7F3-32C0-4868-8566-25693930450A}" type="presParOf" srcId="{B1CE2BE4-EFDE-45DA-995A-DBCE8B8737F6}" destId="{50C0F50D-4F04-4194-B747-3CFDBCD11C0B}" srcOrd="9" destOrd="0" presId="urn:microsoft.com/office/officeart/2005/8/layout/default"/>
    <dgm:cxn modelId="{DB03FB4F-B989-4325-8C1E-F068CACDE7DC}" type="presParOf" srcId="{B1CE2BE4-EFDE-45DA-995A-DBCE8B8737F6}" destId="{79A67C96-AF86-4239-A675-EB7CB7AFA4DA}" srcOrd="10" destOrd="0" presId="urn:microsoft.com/office/officeart/2005/8/layout/default"/>
    <dgm:cxn modelId="{DE10C0ED-C076-4071-BFF7-D72865AA248C}" type="presParOf" srcId="{B1CE2BE4-EFDE-45DA-995A-DBCE8B8737F6}" destId="{863D17AB-D777-4BA1-996C-46730D63AB3A}" srcOrd="11" destOrd="0" presId="urn:microsoft.com/office/officeart/2005/8/layout/default"/>
    <dgm:cxn modelId="{F63B49BE-A209-4F06-8E38-2358898A9D07}" type="presParOf" srcId="{B1CE2BE4-EFDE-45DA-995A-DBCE8B8737F6}" destId="{348574B0-08BB-4C81-8151-92D28E7FDC8C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988270-00B7-4850-B4EE-E1546181E103}">
      <dsp:nvSpPr>
        <dsp:cNvPr id="0" name=""/>
        <dsp:cNvSpPr/>
      </dsp:nvSpPr>
      <dsp:spPr>
        <a:xfrm>
          <a:off x="3274" y="263400"/>
          <a:ext cx="2597812" cy="155868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fr-FR" sz="1700" kern="1200"/>
            <a:t>Certifications enregistrées au RNCP et les blocs de compétences qui les composent </a:t>
          </a:r>
          <a:r>
            <a:rPr lang="fr-FR" sz="1400" i="1" kern="1200"/>
            <a:t>(article L.6113-1)</a:t>
          </a:r>
          <a:endParaRPr lang="fr-FR" sz="1700" kern="1200"/>
        </a:p>
      </dsp:txBody>
      <dsp:txXfrm>
        <a:off x="3274" y="263400"/>
        <a:ext cx="2597812" cy="1558687"/>
      </dsp:txXfrm>
    </dsp:sp>
    <dsp:sp modelId="{4B77B1B7-0EF7-46B2-BAEE-349BF9BC7228}">
      <dsp:nvSpPr>
        <dsp:cNvPr id="0" name=""/>
        <dsp:cNvSpPr/>
      </dsp:nvSpPr>
      <dsp:spPr>
        <a:xfrm>
          <a:off x="2860868" y="263400"/>
          <a:ext cx="2597812" cy="1558687"/>
        </a:xfrm>
        <a:prstGeom prst="rect">
          <a:avLst/>
        </a:prstGeom>
        <a:solidFill>
          <a:schemeClr val="accent5">
            <a:hueOff val="-1225557"/>
            <a:satOff val="-1705"/>
            <a:lumOff val="-6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/>
            <a:t>Certifications et habilitations enregistrées au répertoire spécifique </a:t>
          </a:r>
          <a:r>
            <a:rPr lang="fr-FR" sz="1400" i="1" kern="1200"/>
            <a:t>(article L.6113-5) </a:t>
          </a:r>
          <a:r>
            <a:rPr lang="fr-FR" sz="1700" kern="1200"/>
            <a:t>qui correspond à l'ancien référentiel inventaire</a:t>
          </a:r>
        </a:p>
      </dsp:txBody>
      <dsp:txXfrm>
        <a:off x="2860868" y="263400"/>
        <a:ext cx="2597812" cy="1558687"/>
      </dsp:txXfrm>
    </dsp:sp>
    <dsp:sp modelId="{DD773A78-1FEA-4150-B990-453B3606ACC9}">
      <dsp:nvSpPr>
        <dsp:cNvPr id="0" name=""/>
        <dsp:cNvSpPr/>
      </dsp:nvSpPr>
      <dsp:spPr>
        <a:xfrm>
          <a:off x="5718461" y="263400"/>
          <a:ext cx="2597812" cy="1558687"/>
        </a:xfrm>
        <a:prstGeom prst="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/>
            <a:t>Accompagnement VAE </a:t>
          </a:r>
        </a:p>
      </dsp:txBody>
      <dsp:txXfrm>
        <a:off x="5718461" y="263400"/>
        <a:ext cx="2597812" cy="1558687"/>
      </dsp:txXfrm>
    </dsp:sp>
    <dsp:sp modelId="{6C918A0E-50BA-4835-878F-3030017E5E14}">
      <dsp:nvSpPr>
        <dsp:cNvPr id="0" name=""/>
        <dsp:cNvSpPr/>
      </dsp:nvSpPr>
      <dsp:spPr>
        <a:xfrm>
          <a:off x="8576055" y="263400"/>
          <a:ext cx="2597812" cy="1558687"/>
        </a:xfrm>
        <a:prstGeom prst="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/>
            <a:t>Bilan de compétences</a:t>
          </a:r>
        </a:p>
      </dsp:txBody>
      <dsp:txXfrm>
        <a:off x="8576055" y="263400"/>
        <a:ext cx="2597812" cy="1558687"/>
      </dsp:txXfrm>
    </dsp:sp>
    <dsp:sp modelId="{0DFF0D25-3F45-4440-8C26-248A3FC24DF5}">
      <dsp:nvSpPr>
        <dsp:cNvPr id="0" name=""/>
        <dsp:cNvSpPr/>
      </dsp:nvSpPr>
      <dsp:spPr>
        <a:xfrm>
          <a:off x="1432071" y="2081869"/>
          <a:ext cx="2597812" cy="1558687"/>
        </a:xfrm>
        <a:prstGeom prst="rect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/>
            <a:t>Permis de conduire B + Permis de conduire groupe lourd</a:t>
          </a:r>
        </a:p>
      </dsp:txBody>
      <dsp:txXfrm>
        <a:off x="1432071" y="2081869"/>
        <a:ext cx="2597812" cy="1558687"/>
      </dsp:txXfrm>
    </dsp:sp>
    <dsp:sp modelId="{79A67C96-AF86-4239-A675-EB7CB7AFA4DA}">
      <dsp:nvSpPr>
        <dsp:cNvPr id="0" name=""/>
        <dsp:cNvSpPr/>
      </dsp:nvSpPr>
      <dsp:spPr>
        <a:xfrm>
          <a:off x="4289664" y="2081869"/>
          <a:ext cx="2597812" cy="1558687"/>
        </a:xfrm>
        <a:prstGeom prst="rect">
          <a:avLst/>
        </a:prstGeom>
        <a:solidFill>
          <a:schemeClr val="accent5">
            <a:hueOff val="-6127787"/>
            <a:satOff val="-8523"/>
            <a:lumOff val="-32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/>
            <a:t>Accompagnement à la création et reprise d’entreprise</a:t>
          </a:r>
        </a:p>
      </dsp:txBody>
      <dsp:txXfrm>
        <a:off x="4289664" y="2081869"/>
        <a:ext cx="2597812" cy="1558687"/>
      </dsp:txXfrm>
    </dsp:sp>
    <dsp:sp modelId="{348574B0-08BB-4C81-8151-92D28E7FDC8C}">
      <dsp:nvSpPr>
        <dsp:cNvPr id="0" name=""/>
        <dsp:cNvSpPr/>
      </dsp:nvSpPr>
      <dsp:spPr>
        <a:xfrm>
          <a:off x="7147258" y="2081869"/>
          <a:ext cx="2597812" cy="1558687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/>
            <a:t>Formation pour son engagement bénévole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i="1" kern="1200"/>
            <a:t>(par exemple droit des associations, communication associative, recherche de financements…)</a:t>
          </a:r>
        </a:p>
      </dsp:txBody>
      <dsp:txXfrm>
        <a:off x="7147258" y="2081869"/>
        <a:ext cx="2597812" cy="15586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9B617-6201-4A28-BB64-AB0B7DFA8A80}" type="datetimeFigureOut">
              <a:rPr lang="fr-FR" smtClean="0"/>
              <a:t>31/01/2020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A3B5F-E826-427C-B2DB-42A2A99DDC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0544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50848" y="1888814"/>
            <a:ext cx="9144000" cy="539496"/>
          </a:xfrm>
        </p:spPr>
        <p:txBody>
          <a:bodyPr anchor="b">
            <a:noAutofit/>
          </a:bodyPr>
          <a:lstStyle>
            <a:lvl1pPr algn="ctr">
              <a:defRPr sz="3500" b="1" cap="all" baseline="0">
                <a:solidFill>
                  <a:srgbClr val="1D347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1D347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651248" y="2612459"/>
            <a:ext cx="2743200" cy="365125"/>
          </a:xfrm>
        </p:spPr>
        <p:txBody>
          <a:bodyPr/>
          <a:lstStyle>
            <a:lvl1pPr algn="ctr">
              <a:defRPr b="1">
                <a:solidFill>
                  <a:srgbClr val="1D347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fr-FR"/>
              <a:t>Présentation CEC 11/10/19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B950-A498-4333-B436-878B13D661D9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248" y="348523"/>
            <a:ext cx="2474976" cy="1191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843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Présentation CEC 11/10/19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B950-A498-4333-B436-878B13D661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298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Présentation CEC 11/10/19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B950-A498-4333-B436-878B13D661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394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40" y="591630"/>
            <a:ext cx="1365504" cy="2322576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48825" y="4895850"/>
            <a:ext cx="2543175" cy="196215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30552" y="591630"/>
            <a:ext cx="9518904" cy="694309"/>
          </a:xfrm>
        </p:spPr>
        <p:txBody>
          <a:bodyPr>
            <a:normAutofit/>
          </a:bodyPr>
          <a:lstStyle>
            <a:lvl1pPr>
              <a:defRPr sz="3000" b="1" cap="all" baseline="0">
                <a:solidFill>
                  <a:srgbClr val="1D347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30552" y="1545337"/>
            <a:ext cx="9518904" cy="4509896"/>
          </a:xfrm>
        </p:spPr>
        <p:txBody>
          <a:bodyPr/>
          <a:lstStyle>
            <a:lvl1pPr marL="0" indent="0">
              <a:buNone/>
              <a:defRPr sz="2000">
                <a:solidFill>
                  <a:srgbClr val="1D347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 sz="1800">
                <a:solidFill>
                  <a:srgbClr val="1D347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 sz="1600">
                <a:solidFill>
                  <a:srgbClr val="1D347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40080" y="6356350"/>
            <a:ext cx="2743200" cy="365125"/>
          </a:xfrm>
        </p:spPr>
        <p:txBody>
          <a:bodyPr/>
          <a:lstStyle>
            <a:lvl1pPr>
              <a:defRPr sz="1000">
                <a:solidFill>
                  <a:srgbClr val="1D347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fr-FR"/>
              <a:t>Présentation CEC 11/10/19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906256" y="6356350"/>
            <a:ext cx="2743200" cy="365125"/>
          </a:xfrm>
        </p:spPr>
        <p:txBody>
          <a:bodyPr/>
          <a:lstStyle>
            <a:lvl1pPr>
              <a:defRPr sz="1000">
                <a:solidFill>
                  <a:srgbClr val="1D347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fld id="{2396B950-A498-4333-B436-878B13D661D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8143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Présentation CEC 11/10/19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B950-A498-4333-B436-878B13D661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674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Présentation CEC 11/10/19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B950-A498-4333-B436-878B13D661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9038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Présentation CEC 11/10/19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B950-A498-4333-B436-878B13D661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4266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Présentation CEC 11/10/19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B950-A498-4333-B436-878B13D661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235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Présentation CEC 11/10/19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B950-A498-4333-B436-878B13D661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147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Présentation CEC 11/10/19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B950-A498-4333-B436-878B13D661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2307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Présentation CEC 11/10/19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B950-A498-4333-B436-878B13D661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3661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Présentation CEC 11/10/19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6B950-A498-4333-B436-878B13D661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535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ssociations.gouv.fr/valideur-cec.html" TargetMode="External"/><Relationship Id="rId3" Type="http://schemas.openxmlformats.org/officeDocument/2006/relationships/hyperlink" Target="https://www.associations.gouv.fr/cec.html" TargetMode="External"/><Relationship Id="rId7" Type="http://schemas.openxmlformats.org/officeDocument/2006/relationships/hyperlink" Target="https://lecompteasso.associations.gouv.fr/login" TargetMode="External"/><Relationship Id="rId2" Type="http://schemas.openxmlformats.org/officeDocument/2006/relationships/hyperlink" Target="https://www.associations.gouv.fr/IMG/pdf/plaquette_cec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comptebenevole.associations.gouv.fr/login" TargetMode="External"/><Relationship Id="rId11" Type="http://schemas.openxmlformats.org/officeDocument/2006/relationships/image" Target="../media/image14.png"/><Relationship Id="rId5" Type="http://schemas.openxmlformats.org/officeDocument/2006/relationships/hyperlink" Target="https://lemouvementassociatif.org/compte-engagement-citoyen/" TargetMode="External"/><Relationship Id="rId10" Type="http://schemas.openxmlformats.org/officeDocument/2006/relationships/hyperlink" Target="https://www.of.moncompteformation.gouv.fr/faq" TargetMode="External"/><Relationship Id="rId4" Type="http://schemas.openxmlformats.org/officeDocument/2006/relationships/hyperlink" Target="https://www.moncompteformation.gouv.fr/espace-prive/html/#/" TargetMode="External"/><Relationship Id="rId9" Type="http://schemas.openxmlformats.org/officeDocument/2006/relationships/hyperlink" Target="https://www.of.moncompteformation.gouv.fr/sites/default/files/2019-03/infographie-cpf-v8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62942" y="2517084"/>
            <a:ext cx="9119810" cy="1337781"/>
          </a:xfrm>
        </p:spPr>
        <p:txBody>
          <a:bodyPr>
            <a:normAutofit fontScale="90000"/>
          </a:bodyPr>
          <a:lstStyle/>
          <a:p>
            <a:r>
              <a:rPr lang="fr-FR">
                <a:latin typeface="Helvetica"/>
                <a:ea typeface="Helvetica"/>
                <a:cs typeface="Helvetica"/>
              </a:rPr>
              <a:t>​</a:t>
            </a:r>
            <a:br>
              <a:rPr lang="fr-FR">
                <a:latin typeface="Helvetica"/>
                <a:ea typeface="Helvetica"/>
                <a:cs typeface="Helvetica"/>
              </a:rPr>
            </a:br>
            <a:r>
              <a:rPr lang="fr-FR">
                <a:latin typeface="Helvetica"/>
                <a:cs typeface="Helvetica"/>
              </a:rPr>
              <a:t>LE COMPTE</a:t>
            </a:r>
            <a:r>
              <a:rPr lang="fr-FR" b="1" cap="all">
                <a:solidFill>
                  <a:srgbClr val="1D3476"/>
                </a:solidFill>
                <a:latin typeface="Helvetica"/>
                <a:cs typeface="Helvetica"/>
              </a:rPr>
              <a:t> D’ENGAGEMENT CITOYEN</a:t>
            </a:r>
            <a:r>
              <a:rPr lang="fr-FR">
                <a:latin typeface="Helvetica"/>
                <a:cs typeface="Helvetica"/>
              </a:rPr>
              <a:t> (CEC)</a:t>
            </a:r>
            <a:r>
              <a:rPr lang="fr-FR" b="1" cap="all">
                <a:solidFill>
                  <a:srgbClr val="1D3476"/>
                </a:solidFill>
                <a:latin typeface="Helvetica"/>
                <a:cs typeface="Helvetica"/>
              </a:rPr>
              <a:t> </a:t>
            </a:r>
            <a:r>
              <a:rPr lang="fr-FR">
                <a:latin typeface="Helvetica"/>
                <a:ea typeface="Helvetica"/>
                <a:cs typeface="Helvetica"/>
              </a:rPr>
              <a:t>​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8190" y="3775000"/>
            <a:ext cx="9144000" cy="1078820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fr-FR">
              <a:solidFill>
                <a:srgbClr val="FF0000"/>
              </a:solidFill>
              <a:latin typeface="Helvetica"/>
              <a:cs typeface="Helvetica"/>
            </a:endParaRPr>
          </a:p>
          <a:p>
            <a:r>
              <a:rPr lang="fr-FR">
                <a:solidFill>
                  <a:srgbClr val="FF0000"/>
                </a:solidFill>
                <a:latin typeface="Helvetica"/>
                <a:cs typeface="Helvetica"/>
              </a:rPr>
              <a:t>Pour impliquer et valoriser le bénévolat dans vos structures</a:t>
            </a:r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548698" y="6293028"/>
            <a:ext cx="2948299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fr-FR" sz="1200" b="1">
                <a:solidFill>
                  <a:srgbClr val="1D3476"/>
                </a:solidFill>
                <a:latin typeface="Helvetica"/>
                <a:cs typeface="Helvetica"/>
              </a:rPr>
              <a:t>Dernière mise à jour 17/12/19</a:t>
            </a:r>
            <a:endParaRPr lang="fr-FR" sz="1200" b="1">
              <a:solidFill>
                <a:srgbClr val="1D3476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404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Description du dispositif (1)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1649456" y="6439342"/>
            <a:ext cx="3674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D57B7FC-B05E-4664-B0F8-202ABA95F276}" type="slidenum">
              <a:rPr lang="fr-FR" sz="1100" b="1" smtClean="0">
                <a:solidFill>
                  <a:srgbClr val="1D3476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</a:t>
            </a:fld>
            <a:endParaRPr lang="fr-FR" sz="1100" b="1">
              <a:solidFill>
                <a:srgbClr val="1D3476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7" name="Picture 4" descr="RÃ©sultat de recherche d'images pour &quot;compte activitÃ©&quot;">
            <a:extLst>
              <a:ext uri="{FF2B5EF4-FFF2-40B4-BE49-F238E27FC236}">
                <a16:creationId xmlns:a16="http://schemas.microsoft.com/office/drawing/2014/main" id="{FDCFF4A8-5B4F-4D5F-B7DE-68C14EA198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1525" y="1841303"/>
            <a:ext cx="2427108" cy="2247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A2735B78-A178-4394-9FBA-1E1DF560B78B}"/>
              </a:ext>
            </a:extLst>
          </p:cNvPr>
          <p:cNvSpPr txBox="1">
            <a:spLocks/>
          </p:cNvSpPr>
          <p:nvPr/>
        </p:nvSpPr>
        <p:spPr>
          <a:xfrm>
            <a:off x="2128628" y="3961054"/>
            <a:ext cx="8224714" cy="21008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1D3476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D3476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1D3476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200" b="1">
                <a:solidFill>
                  <a:schemeClr val="accent1">
                    <a:lumMod val="75000"/>
                  </a:schemeClr>
                </a:solidFill>
                <a:latin typeface="Helvetica"/>
                <a:cs typeface="Helvetica"/>
              </a:rPr>
              <a:t>Pour qui ?</a:t>
            </a:r>
          </a:p>
          <a:p>
            <a:pPr>
              <a:lnSpc>
                <a:spcPct val="100000"/>
              </a:lnSpc>
            </a:pPr>
            <a:r>
              <a:rPr lang="fr-FR" sz="1900">
                <a:latin typeface="Helvetica"/>
                <a:cs typeface="Helvetica"/>
              </a:rPr>
              <a:t>Toute personne de plus de 16 ans investie au minimum 200h en tant que :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900">
                <a:latin typeface="Helvetica"/>
                <a:cs typeface="Helvetica"/>
              </a:rPr>
              <a:t>Dirigeant bénévole, membre de l’instance de direction, qui exerce des responsabilités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900">
                <a:latin typeface="Helvetica"/>
                <a:cs typeface="Helvetica"/>
              </a:rPr>
              <a:t>Bénévole qui encadre d’autres bénévoles</a:t>
            </a:r>
          </a:p>
          <a:p>
            <a:endParaRPr lang="fr-FR"/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B1BA77A7-CA27-4C37-8FE1-BAAB52DA2EE8}"/>
              </a:ext>
            </a:extLst>
          </p:cNvPr>
          <p:cNvSpPr txBox="1">
            <a:spLocks/>
          </p:cNvSpPr>
          <p:nvPr/>
        </p:nvSpPr>
        <p:spPr>
          <a:xfrm>
            <a:off x="2132255" y="1841582"/>
            <a:ext cx="7077060" cy="19047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1D3476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D3476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1D3476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200" b="1">
                <a:solidFill>
                  <a:schemeClr val="accent1">
                    <a:lumMod val="75000"/>
                  </a:schemeClr>
                </a:solidFill>
                <a:latin typeface="Helvetica"/>
                <a:cs typeface="Helvetica"/>
              </a:rPr>
              <a:t>C'est quoi ?</a:t>
            </a:r>
          </a:p>
          <a:p>
            <a:pPr>
              <a:lnSpc>
                <a:spcPct val="100000"/>
              </a:lnSpc>
            </a:pPr>
            <a:r>
              <a:rPr lang="fr-FR" sz="1900">
                <a:latin typeface="Helvetica"/>
                <a:cs typeface="Helvetica"/>
              </a:rPr>
              <a:t>Un dispositif d'Etat intégré au Compte Personnel de Formation</a:t>
            </a:r>
          </a:p>
          <a:p>
            <a:pPr>
              <a:lnSpc>
                <a:spcPct val="100000"/>
              </a:lnSpc>
            </a:pPr>
            <a:r>
              <a:rPr lang="fr-FR" sz="1900">
                <a:latin typeface="Helvetica"/>
                <a:cs typeface="Helvetica"/>
              </a:rPr>
              <a:t>pour valoriser et accompagner par des droits individuels</a:t>
            </a:r>
            <a:endParaRPr lang="fr-FR" sz="1900"/>
          </a:p>
          <a:p>
            <a:pPr>
              <a:lnSpc>
                <a:spcPct val="100000"/>
              </a:lnSpc>
            </a:pPr>
            <a:r>
              <a:rPr lang="fr-FR" sz="1900">
                <a:latin typeface="Helvetica"/>
                <a:cs typeface="Helvetica"/>
              </a:rPr>
              <a:t>l'engagement citoyen</a:t>
            </a:r>
            <a:endParaRPr lang="fr-FR" sz="1900"/>
          </a:p>
        </p:txBody>
      </p:sp>
      <p:sp>
        <p:nvSpPr>
          <p:cNvPr id="12" name="Espace réservé de la date 11">
            <a:extLst>
              <a:ext uri="{FF2B5EF4-FFF2-40B4-BE49-F238E27FC236}">
                <a16:creationId xmlns:a16="http://schemas.microsoft.com/office/drawing/2014/main" id="{82DF5B34-5DD9-417C-B774-AB967BD13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Présentation CEC 14/11/19</a:t>
            </a:r>
          </a:p>
        </p:txBody>
      </p:sp>
      <p:pic>
        <p:nvPicPr>
          <p:cNvPr id="3" name="Image 3" descr="Une image contenant extérieur, métal, noir, côté&#10;&#10;Description générée avec un niveau de confiance très élevé">
            <a:extLst>
              <a:ext uri="{FF2B5EF4-FFF2-40B4-BE49-F238E27FC236}">
                <a16:creationId xmlns:a16="http://schemas.microsoft.com/office/drawing/2014/main" id="{37A5D203-77D2-45F0-B4BB-55F22B8D47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6370" y="428625"/>
            <a:ext cx="2537115" cy="1220933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A5CDC27-B0E5-4CBD-88CA-36872651CCBD}"/>
              </a:ext>
            </a:extLst>
          </p:cNvPr>
          <p:cNvSpPr txBox="1"/>
          <p:nvPr/>
        </p:nvSpPr>
        <p:spPr>
          <a:xfrm>
            <a:off x="10058400" y="720436"/>
            <a:ext cx="121920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3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Description du dispositif (2)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29063" y="2250218"/>
            <a:ext cx="8539997" cy="125354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z="2200" i="1">
                <a:solidFill>
                  <a:schemeClr val="accent1">
                    <a:lumMod val="75000"/>
                  </a:schemeClr>
                </a:solidFill>
                <a:latin typeface="Helvetica"/>
                <a:cs typeface="Helvetica"/>
                <a:sym typeface="Wingdings" panose="05000000000000000000" pitchFamily="2" charset="2"/>
              </a:rPr>
              <a:t> </a:t>
            </a:r>
            <a:r>
              <a:rPr lang="fr-FR" sz="2200" i="1">
                <a:solidFill>
                  <a:schemeClr val="accent1">
                    <a:lumMod val="75000"/>
                  </a:schemeClr>
                </a:solidFill>
                <a:latin typeface="Helvetica"/>
                <a:cs typeface="Helvetica"/>
              </a:rPr>
              <a:t>Pour le bénévole :</a:t>
            </a:r>
          </a:p>
          <a:p>
            <a:pPr marL="342900" indent="-342900">
              <a:buChar char="•"/>
            </a:pPr>
            <a:r>
              <a:rPr lang="fr-FR" sz="1900">
                <a:latin typeface="Helvetica"/>
                <a:cs typeface="Helvetica"/>
              </a:rPr>
              <a:t> Bénéficier d'un forfait de 240€ par an de droits individuels à la formation</a:t>
            </a:r>
            <a:r>
              <a:rPr lang="fr-FR">
                <a:latin typeface="Helvetica"/>
                <a:cs typeface="Helvetica"/>
              </a:rPr>
              <a:t> 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1649456" y="6439342"/>
            <a:ext cx="3674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D57B7FC-B05E-4664-B0F8-202ABA95F276}" type="slidenum">
              <a:rPr lang="fr-FR" sz="1100" b="1" smtClean="0">
                <a:solidFill>
                  <a:srgbClr val="1D3476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3</a:t>
            </a:fld>
            <a:endParaRPr lang="fr-FR" sz="1100" b="1">
              <a:solidFill>
                <a:srgbClr val="1D3476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B6901FE6-96BC-4F84-804B-CD741B74C0B7}"/>
              </a:ext>
            </a:extLst>
          </p:cNvPr>
          <p:cNvSpPr txBox="1">
            <a:spLocks/>
          </p:cNvSpPr>
          <p:nvPr/>
        </p:nvSpPr>
        <p:spPr>
          <a:xfrm>
            <a:off x="2132971" y="3360796"/>
            <a:ext cx="9784467" cy="2923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1D3476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D3476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1D3476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200" i="1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fr-FR" sz="2200" i="1">
                <a:solidFill>
                  <a:schemeClr val="accent1">
                    <a:lumMod val="75000"/>
                  </a:schemeClr>
                </a:solidFill>
              </a:rPr>
              <a:t> Pour la structure associative déclarée depuis au moins 3 ans :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sz="1900">
                <a:latin typeface="Helvetica"/>
                <a:cs typeface="Helvetica"/>
              </a:rPr>
              <a:t>Valoriser vos bénévoles et leur engagement</a:t>
            </a:r>
            <a:endParaRPr lang="fr-FR" sz="1900"/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sz="1900">
                <a:latin typeface="Helvetica"/>
                <a:cs typeface="Helvetica"/>
              </a:rPr>
              <a:t>Permettre aux bénévoles de se former plus facilement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sz="1900">
                <a:latin typeface="Helvetica"/>
                <a:cs typeface="Helvetica"/>
              </a:rPr>
              <a:t>Améliorer les compétences de vos bénévoles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sz="1900">
                <a:latin typeface="Helvetica"/>
                <a:cs typeface="Helvetica"/>
              </a:rPr>
              <a:t>Appuyer vos demandes de subvention en montrant la dynamique de votre structure via le </a:t>
            </a:r>
            <a:r>
              <a:rPr lang="fr-FR" sz="1900" b="1" i="1">
                <a:latin typeface="Helvetica"/>
                <a:cs typeface="Helvetica"/>
              </a:rPr>
              <a:t>Compte Asso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047C3FA8-062B-4609-9D73-E4A7FEF9E08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374466" y="482335"/>
            <a:ext cx="1549551" cy="2302329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24E8384D-A159-4449-8571-E754F2DCD603}"/>
              </a:ext>
            </a:extLst>
          </p:cNvPr>
          <p:cNvSpPr txBox="1"/>
          <p:nvPr/>
        </p:nvSpPr>
        <p:spPr>
          <a:xfrm>
            <a:off x="10607199" y="935354"/>
            <a:ext cx="1084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>
                <a:solidFill>
                  <a:schemeClr val="bg1"/>
                </a:solidFill>
              </a:rPr>
              <a:t>Bénévole engagé</a:t>
            </a:r>
          </a:p>
        </p:txBody>
      </p:sp>
      <p:sp>
        <p:nvSpPr>
          <p:cNvPr id="15" name="Espace réservé du contenu 2">
            <a:extLst>
              <a:ext uri="{FF2B5EF4-FFF2-40B4-BE49-F238E27FC236}">
                <a16:creationId xmlns:a16="http://schemas.microsoft.com/office/drawing/2014/main" id="{5450E018-0175-402A-A414-70D817D7103A}"/>
              </a:ext>
            </a:extLst>
          </p:cNvPr>
          <p:cNvSpPr txBox="1">
            <a:spLocks/>
          </p:cNvSpPr>
          <p:nvPr/>
        </p:nvSpPr>
        <p:spPr>
          <a:xfrm>
            <a:off x="2130552" y="1718258"/>
            <a:ext cx="8539997" cy="7496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1D3476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D3476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1D3476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200" b="1">
                <a:solidFill>
                  <a:schemeClr val="accent1">
                    <a:lumMod val="75000"/>
                  </a:schemeClr>
                </a:solidFill>
                <a:latin typeface="Helvetica"/>
                <a:cs typeface="Helvetica"/>
              </a:rPr>
              <a:t>Pour quoi ?</a:t>
            </a:r>
          </a:p>
        </p:txBody>
      </p:sp>
      <p:sp>
        <p:nvSpPr>
          <p:cNvPr id="11" name="Espace réservé de la date 11">
            <a:extLst>
              <a:ext uri="{FF2B5EF4-FFF2-40B4-BE49-F238E27FC236}">
                <a16:creationId xmlns:a16="http://schemas.microsoft.com/office/drawing/2014/main" id="{871FCE24-21E1-47AA-A0B2-1E84A151D4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356350"/>
            <a:ext cx="2743200" cy="365125"/>
          </a:xfrm>
        </p:spPr>
        <p:txBody>
          <a:bodyPr/>
          <a:lstStyle/>
          <a:p>
            <a:r>
              <a:rPr lang="fr-FR"/>
              <a:t>Présentation CEC 14/11/19</a:t>
            </a:r>
          </a:p>
        </p:txBody>
      </p:sp>
    </p:spTree>
    <p:extLst>
      <p:ext uri="{BB962C8B-B14F-4D97-AF65-F5344CB8AC3E}">
        <p14:creationId xmlns:p14="http://schemas.microsoft.com/office/powerpoint/2010/main" val="2271369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01687" y="2871971"/>
            <a:ext cx="9518904" cy="694309"/>
          </a:xfrm>
        </p:spPr>
        <p:txBody>
          <a:bodyPr>
            <a:normAutofit/>
          </a:bodyPr>
          <a:lstStyle/>
          <a:p>
            <a:pPr algn="ctr"/>
            <a:r>
              <a:rPr lang="fr-FR" sz="3200">
                <a:latin typeface="Helvetica"/>
                <a:cs typeface="Helvetica"/>
              </a:rPr>
              <a:t>En pratique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1649456" y="6439342"/>
            <a:ext cx="3674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D57B7FC-B05E-4664-B0F8-202ABA95F276}" type="slidenum">
              <a:rPr lang="fr-FR" sz="1100" b="1" smtClean="0">
                <a:solidFill>
                  <a:srgbClr val="1D3476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4</a:t>
            </a:fld>
            <a:endParaRPr lang="fr-FR" sz="1100" b="1">
              <a:solidFill>
                <a:srgbClr val="1D3476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314E74C-F77D-45F9-8776-FEC4832AB5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64" y="3574758"/>
            <a:ext cx="2143125" cy="2143125"/>
          </a:xfrm>
          <a:prstGeom prst="rect">
            <a:avLst/>
          </a:prstGeom>
        </p:spPr>
      </p:pic>
      <p:pic>
        <p:nvPicPr>
          <p:cNvPr id="7" name="Picture 2" descr="RÃ©sultat de recherche d'images pour &quot;association&quot;">
            <a:extLst>
              <a:ext uri="{FF2B5EF4-FFF2-40B4-BE49-F238E27FC236}">
                <a16:creationId xmlns:a16="http://schemas.microsoft.com/office/drawing/2014/main" id="{E2233EEB-AAB7-416A-B70D-75E69630E3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5321" y="661381"/>
            <a:ext cx="1743272" cy="1743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ce réservé de la date 11">
            <a:extLst>
              <a:ext uri="{FF2B5EF4-FFF2-40B4-BE49-F238E27FC236}">
                <a16:creationId xmlns:a16="http://schemas.microsoft.com/office/drawing/2014/main" id="{AF31D13A-DCBA-499C-9D08-5F5A62B1AD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356350"/>
            <a:ext cx="2743200" cy="365125"/>
          </a:xfrm>
        </p:spPr>
        <p:txBody>
          <a:bodyPr/>
          <a:lstStyle/>
          <a:p>
            <a:r>
              <a:rPr lang="fr-FR"/>
              <a:t>Présentation CEC 14/11/19</a:t>
            </a:r>
          </a:p>
        </p:txBody>
      </p:sp>
    </p:spTree>
    <p:extLst>
      <p:ext uri="{BB962C8B-B14F-4D97-AF65-F5344CB8AC3E}">
        <p14:creationId xmlns:p14="http://schemas.microsoft.com/office/powerpoint/2010/main" val="3482740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Pour la structure (1)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31361" y="1913637"/>
            <a:ext cx="8861323" cy="4093329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fr-FR" sz="160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fr-FR" sz="1900">
              <a:latin typeface="Helvetica"/>
              <a:cs typeface="Helvetica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fr-FR" sz="1900">
                <a:latin typeface="Helvetica"/>
                <a:cs typeface="Helvetica"/>
              </a:rPr>
              <a:t>Désigner un « valideur CEC » </a:t>
            </a:r>
            <a:r>
              <a:rPr lang="fr-FR" sz="1900" i="1">
                <a:latin typeface="Helvetica"/>
                <a:cs typeface="Helvetica"/>
              </a:rPr>
              <a:t>(membre bénévole de l’instance de direction) </a:t>
            </a:r>
            <a:r>
              <a:rPr lang="fr-FR" sz="1900">
                <a:latin typeface="Helvetica"/>
                <a:cs typeface="Helvetica"/>
              </a:rPr>
              <a:t>via « le compte asso » qui sera alerté des déclarations des bénévoles</a:t>
            </a:r>
            <a:endParaRPr lang="fr-FR"/>
          </a:p>
          <a:p>
            <a:pPr>
              <a:lnSpc>
                <a:spcPct val="120000"/>
              </a:lnSpc>
            </a:pPr>
            <a:endParaRPr lang="fr-FR" sz="1900">
              <a:latin typeface="Helvetica"/>
              <a:cs typeface="Helvetica"/>
            </a:endParaRP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1900">
                <a:latin typeface="Helvetica"/>
                <a:cs typeface="Helvetica"/>
              </a:rPr>
              <a:t>Valider les heures déclarées par les bénévoles avant le 31 décembre </a:t>
            </a:r>
            <a:endParaRPr lang="fr-FR" sz="190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1900">
                <a:latin typeface="Helvetica"/>
                <a:cs typeface="Helvetica"/>
              </a:rPr>
              <a:t>      Ex. pour les heures de bénévolat 2019 : avant le 31 décembre 2020 </a:t>
            </a:r>
          </a:p>
          <a:p>
            <a:endParaRPr lang="fr-FR" sz="1800" i="1">
              <a:solidFill>
                <a:schemeClr val="accent1">
                  <a:lumMod val="60000"/>
                  <a:lumOff val="40000"/>
                </a:schemeClr>
              </a:solidFill>
              <a:latin typeface="Helvetica"/>
              <a:cs typeface="Helvetica"/>
            </a:endParaRPr>
          </a:p>
          <a:p>
            <a:r>
              <a:rPr lang="fr-FR" sz="1600" b="1">
                <a:solidFill>
                  <a:schemeClr val="accent1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Le valideur CEC déclare ses propres heures de bénévolat et valide sa propre déclaration</a:t>
            </a:r>
            <a:endParaRPr lang="fr-FR" sz="1600" b="1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fr-FR" sz="2400"/>
          </a:p>
        </p:txBody>
      </p:sp>
      <p:sp>
        <p:nvSpPr>
          <p:cNvPr id="5" name="ZoneTexte 4"/>
          <p:cNvSpPr txBox="1"/>
          <p:nvPr/>
        </p:nvSpPr>
        <p:spPr>
          <a:xfrm>
            <a:off x="11649456" y="6439342"/>
            <a:ext cx="3674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D57B7FC-B05E-4664-B0F8-202ABA95F276}" type="slidenum">
              <a:rPr lang="fr-FR" sz="1100" b="1" smtClean="0">
                <a:solidFill>
                  <a:srgbClr val="1D3476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5</a:t>
            </a:fld>
            <a:endParaRPr lang="fr-FR" sz="1100" b="1">
              <a:solidFill>
                <a:srgbClr val="1D3476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6" name="Picture 2" descr="RÃ©sultat de recherche d'images pour &quot;check&quot;">
            <a:extLst>
              <a:ext uri="{FF2B5EF4-FFF2-40B4-BE49-F238E27FC236}">
                <a16:creationId xmlns:a16="http://schemas.microsoft.com/office/drawing/2014/main" id="{689A56F9-6A09-4762-B724-FD3C5D9751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8358" y="3350886"/>
            <a:ext cx="1010595" cy="834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14C66589-D6F3-49D5-8EBF-1629F9841C88}"/>
              </a:ext>
            </a:extLst>
          </p:cNvPr>
          <p:cNvSpPr txBox="1">
            <a:spLocks/>
          </p:cNvSpPr>
          <p:nvPr/>
        </p:nvSpPr>
        <p:spPr>
          <a:xfrm>
            <a:off x="2130551" y="1950361"/>
            <a:ext cx="7613904" cy="6943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1D3476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D3476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1D3476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200" b="1">
                <a:solidFill>
                  <a:schemeClr val="accent1">
                    <a:lumMod val="75000"/>
                  </a:schemeClr>
                </a:solidFill>
                <a:latin typeface="Helvetica"/>
                <a:cs typeface="Helvetica"/>
              </a:rPr>
              <a:t>À faire :</a:t>
            </a:r>
          </a:p>
          <a:p>
            <a:endParaRPr lang="fr-FR" sz="2400"/>
          </a:p>
        </p:txBody>
      </p:sp>
      <p:sp>
        <p:nvSpPr>
          <p:cNvPr id="8" name="Espace réservé de la date 11">
            <a:extLst>
              <a:ext uri="{FF2B5EF4-FFF2-40B4-BE49-F238E27FC236}">
                <a16:creationId xmlns:a16="http://schemas.microsoft.com/office/drawing/2014/main" id="{DC1C46EE-781E-4629-BE66-2BD95D8CE7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356350"/>
            <a:ext cx="2743200" cy="365125"/>
          </a:xfrm>
        </p:spPr>
        <p:txBody>
          <a:bodyPr/>
          <a:lstStyle/>
          <a:p>
            <a:r>
              <a:rPr lang="fr-FR"/>
              <a:t>Présentation CEC 14/11/19</a:t>
            </a:r>
          </a:p>
        </p:txBody>
      </p:sp>
      <p:pic>
        <p:nvPicPr>
          <p:cNvPr id="4" name="Image 8" descr="Une image contenant orange, noir, rouge&#10;&#10;Description générée avec un niveau de confiance très élevé">
            <a:extLst>
              <a:ext uri="{FF2B5EF4-FFF2-40B4-BE49-F238E27FC236}">
                <a16:creationId xmlns:a16="http://schemas.microsoft.com/office/drawing/2014/main" id="{83C3FDBE-853A-4A79-9ED0-E825A96D4D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3128" y="648743"/>
            <a:ext cx="3463636" cy="69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648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latin typeface="Helvetica"/>
                <a:cs typeface="Helvetica"/>
              </a:rPr>
              <a:t>Pour le bénévole (1)</a:t>
            </a:r>
            <a:endParaRPr lang="fr-FR" sz="240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31229" y="2552341"/>
            <a:ext cx="9518904" cy="346789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900" dirty="0">
                <a:latin typeface="Helvetica"/>
                <a:cs typeface="Helvetica"/>
              </a:rPr>
              <a:t>Créer un compte bénévole et vérifier votre éligibilité</a:t>
            </a:r>
          </a:p>
          <a:p>
            <a:pPr marL="342900" indent="-34290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1900" dirty="0">
                <a:latin typeface="Helvetica"/>
                <a:cs typeface="Helvetica"/>
              </a:rPr>
              <a:t>Recenser vos heures de bénévolat tout au long de l’année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1900" dirty="0">
                <a:latin typeface="Helvetica"/>
                <a:cs typeface="Helvetica"/>
              </a:rPr>
              <a:t>Déclarer vos heures sur votre compte bénévole avant le 30 juin </a:t>
            </a:r>
            <a:endParaRPr lang="fr-FR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1900" dirty="0">
                <a:latin typeface="Helvetica"/>
                <a:cs typeface="Helvetica"/>
              </a:rPr>
              <a:t>     Ex. pour les heures de bénévolat 2019 : avant le 30 juin 2020 </a:t>
            </a:r>
            <a:endParaRPr lang="fr-FR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900" dirty="0">
                <a:latin typeface="Helvetica"/>
                <a:cs typeface="Helvetica"/>
              </a:rPr>
              <a:t>Vérifier qu’un valideur CEC a été nommé au sein de votre association</a:t>
            </a:r>
            <a:endParaRPr lang="fr-FR" dirty="0"/>
          </a:p>
          <a:p>
            <a:pPr marL="342900" indent="-342900">
              <a:lnSpc>
                <a:spcPct val="150000"/>
              </a:lnSpc>
              <a:buChar char="•"/>
            </a:pPr>
            <a:r>
              <a:rPr lang="fr-FR" sz="1900" dirty="0">
                <a:latin typeface="Helvetica"/>
                <a:cs typeface="Helvetica"/>
              </a:rPr>
              <a:t>Suivre l'état de votre déclaration, vérifier vos droits et choisir comment les mobiliser </a:t>
            </a:r>
            <a:endParaRPr lang="fr-FR" sz="1900" dirty="0"/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1649456" y="6439342"/>
            <a:ext cx="3674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D57B7FC-B05E-4664-B0F8-202ABA95F276}" type="slidenum">
              <a:rPr lang="fr-FR" sz="1100" b="1" smtClean="0">
                <a:solidFill>
                  <a:srgbClr val="1D3476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6</a:t>
            </a:fld>
            <a:endParaRPr lang="fr-FR" sz="1100" b="1">
              <a:solidFill>
                <a:srgbClr val="1D3476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6" name="Picture 4" descr="RÃ©sultat de recherche d'images pour &quot;calendrier&quot;">
            <a:extLst>
              <a:ext uri="{FF2B5EF4-FFF2-40B4-BE49-F238E27FC236}">
                <a16:creationId xmlns:a16="http://schemas.microsoft.com/office/drawing/2014/main" id="{943577D6-661E-4A86-8799-0456F91FAC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4737" y="2877708"/>
            <a:ext cx="1719696" cy="158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B304784A-E00E-4AD8-9100-03BB3ACE8E50}"/>
              </a:ext>
            </a:extLst>
          </p:cNvPr>
          <p:cNvSpPr txBox="1">
            <a:spLocks/>
          </p:cNvSpPr>
          <p:nvPr/>
        </p:nvSpPr>
        <p:spPr>
          <a:xfrm>
            <a:off x="2130552" y="1973104"/>
            <a:ext cx="9518904" cy="7763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1D3476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D3476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1D3476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200" b="1">
                <a:solidFill>
                  <a:schemeClr val="accent1">
                    <a:lumMod val="75000"/>
                  </a:schemeClr>
                </a:solidFill>
                <a:latin typeface="Helvetica"/>
                <a:cs typeface="Helvetica"/>
              </a:rPr>
              <a:t>Comment faire :</a:t>
            </a:r>
          </a:p>
          <a:p>
            <a:endParaRPr lang="fr-FR"/>
          </a:p>
        </p:txBody>
      </p:sp>
      <p:sp>
        <p:nvSpPr>
          <p:cNvPr id="10" name="Espace réservé de la date 11">
            <a:extLst>
              <a:ext uri="{FF2B5EF4-FFF2-40B4-BE49-F238E27FC236}">
                <a16:creationId xmlns:a16="http://schemas.microsoft.com/office/drawing/2014/main" id="{29D42E70-6A42-4E00-A2DC-53E9B846E6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356350"/>
            <a:ext cx="2743200" cy="365125"/>
          </a:xfrm>
        </p:spPr>
        <p:txBody>
          <a:bodyPr/>
          <a:lstStyle/>
          <a:p>
            <a:r>
              <a:rPr lang="fr-FR"/>
              <a:t>Présentation CEC 14/11/19</a:t>
            </a:r>
          </a:p>
        </p:txBody>
      </p:sp>
      <p:pic>
        <p:nvPicPr>
          <p:cNvPr id="4" name="Image 6" descr="Une image contenant orange, noir, assis, rouge&#10;&#10;Description générée avec un niveau de confiance très élevé">
            <a:extLst>
              <a:ext uri="{FF2B5EF4-FFF2-40B4-BE49-F238E27FC236}">
                <a16:creationId xmlns:a16="http://schemas.microsoft.com/office/drawing/2014/main" id="{779A5210-CCE0-4080-AFCF-A55E0D892D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3854" y="554231"/>
            <a:ext cx="3532909" cy="678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737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latin typeface="Helvetica"/>
                <a:cs typeface="Helvetica"/>
              </a:rPr>
              <a:t>Pour le bénévole (2)</a:t>
            </a:r>
            <a:endParaRPr lang="fr-FR" sz="2400">
              <a:latin typeface="Helvetica"/>
              <a:cs typeface="Helvetica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30552" y="1719942"/>
            <a:ext cx="9518904" cy="422643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z="2400" b="1">
                <a:solidFill>
                  <a:schemeClr val="accent1">
                    <a:lumMod val="75000"/>
                  </a:schemeClr>
                </a:solidFill>
                <a:latin typeface="Helvetica"/>
                <a:cs typeface="Helvetica"/>
              </a:rPr>
              <a:t>Quelles sont les formations éligibles ? </a:t>
            </a:r>
            <a:r>
              <a:rPr lang="fr-FR" sz="2400">
                <a:solidFill>
                  <a:schemeClr val="accent1">
                    <a:lumMod val="75000"/>
                  </a:schemeClr>
                </a:solidFill>
                <a:latin typeface="Helvetica"/>
                <a:cs typeface="Helvetica"/>
              </a:rPr>
              <a:t> 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1649456" y="6439342"/>
            <a:ext cx="3674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D57B7FC-B05E-4664-B0F8-202ABA95F276}" type="slidenum">
              <a:rPr lang="fr-FR" sz="1100" b="1" smtClean="0">
                <a:solidFill>
                  <a:srgbClr val="1D3476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7</a:t>
            </a:fld>
            <a:endParaRPr lang="fr-FR" sz="1100" b="1">
              <a:solidFill>
                <a:srgbClr val="1D3476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1B1558FE-C0BE-46C1-BBAE-8A2006C807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26808196"/>
              </p:ext>
            </p:extLst>
          </p:nvPr>
        </p:nvGraphicFramePr>
        <p:xfrm>
          <a:off x="346104" y="2343330"/>
          <a:ext cx="11177142" cy="3903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Bulle narrative : rectangle à coins arrondis 6">
            <a:extLst>
              <a:ext uri="{FF2B5EF4-FFF2-40B4-BE49-F238E27FC236}">
                <a16:creationId xmlns:a16="http://schemas.microsoft.com/office/drawing/2014/main" id="{C1C91908-B782-40F2-8BC8-8EDF3928E2A8}"/>
              </a:ext>
            </a:extLst>
          </p:cNvPr>
          <p:cNvSpPr/>
          <p:nvPr/>
        </p:nvSpPr>
        <p:spPr>
          <a:xfrm>
            <a:off x="3736" y="4295308"/>
            <a:ext cx="1676793" cy="850279"/>
          </a:xfrm>
          <a:prstGeom prst="wedgeRoundRectCallout">
            <a:avLst>
              <a:gd name="adj1" fmla="val -5287"/>
              <a:gd name="adj2" fmla="val -80992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/>
              <a:t>Formation DES, DE, CQP Hockey sur Glace</a:t>
            </a:r>
          </a:p>
        </p:txBody>
      </p:sp>
      <p:sp>
        <p:nvSpPr>
          <p:cNvPr id="8" name="Bulle narrative : rectangle à coins arrondis 7">
            <a:extLst>
              <a:ext uri="{FF2B5EF4-FFF2-40B4-BE49-F238E27FC236}">
                <a16:creationId xmlns:a16="http://schemas.microsoft.com/office/drawing/2014/main" id="{D8F85114-31D3-4B01-B068-7016AFC40015}"/>
              </a:ext>
            </a:extLst>
          </p:cNvPr>
          <p:cNvSpPr/>
          <p:nvPr/>
        </p:nvSpPr>
        <p:spPr>
          <a:xfrm>
            <a:off x="7963307" y="2233611"/>
            <a:ext cx="1948601" cy="850279"/>
          </a:xfrm>
          <a:prstGeom prst="wedgeRoundRectCallout">
            <a:avLst>
              <a:gd name="adj1" fmla="val -44641"/>
              <a:gd name="adj2" fmla="val 77548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/>
              <a:t>Formation DES, DE, CQP Hockey sur glace par voie de la VAE</a:t>
            </a:r>
          </a:p>
        </p:txBody>
      </p:sp>
      <p:sp>
        <p:nvSpPr>
          <p:cNvPr id="9" name="Espace réservé de la date 11">
            <a:extLst>
              <a:ext uri="{FF2B5EF4-FFF2-40B4-BE49-F238E27FC236}">
                <a16:creationId xmlns:a16="http://schemas.microsoft.com/office/drawing/2014/main" id="{FE1CA1E4-70FA-452D-A457-9A8658F1DD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356350"/>
            <a:ext cx="2743200" cy="365125"/>
          </a:xfrm>
        </p:spPr>
        <p:txBody>
          <a:bodyPr/>
          <a:lstStyle/>
          <a:p>
            <a:r>
              <a:rPr lang="fr-FR"/>
              <a:t>Présentation CEC 14/11/19</a:t>
            </a:r>
          </a:p>
        </p:txBody>
      </p:sp>
    </p:spTree>
    <p:extLst>
      <p:ext uri="{BB962C8B-B14F-4D97-AF65-F5344CB8AC3E}">
        <p14:creationId xmlns:p14="http://schemas.microsoft.com/office/powerpoint/2010/main" val="2848067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solidFill>
                  <a:schemeClr val="accent5">
                    <a:lumMod val="75000"/>
                  </a:schemeClr>
                </a:solidFill>
                <a:latin typeface="Helvetica"/>
                <a:cs typeface="Helvetica"/>
              </a:rPr>
              <a:t>Webographie – liens utiles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15896" y="2033337"/>
            <a:ext cx="8212894" cy="3930230"/>
          </a:xfrm>
        </p:spPr>
        <p:txBody>
          <a:bodyPr vert="horz" lIns="91440" tIns="45720" rIns="91440" bIns="45720" numCol="2" rtlCol="0" anchor="t">
            <a:normAutofit fontScale="92500" lnSpcReduction="20000"/>
          </a:bodyPr>
          <a:lstStyle/>
          <a:p>
            <a:endParaRPr lang="fr-FR" dirty="0">
              <a:solidFill>
                <a:schemeClr val="accent5"/>
              </a:solidFill>
            </a:endParaRPr>
          </a:p>
          <a:p>
            <a:r>
              <a:rPr lang="fr-FR" sz="2200" b="1" dirty="0">
                <a:solidFill>
                  <a:schemeClr val="accent5"/>
                </a:solidFill>
                <a:latin typeface="Helvetica"/>
                <a:cs typeface="Helvetica"/>
              </a:rPr>
              <a:t>Description du dispositif</a:t>
            </a:r>
          </a:p>
          <a:p>
            <a:pPr marL="342900" indent="-342900">
              <a:lnSpc>
                <a:spcPct val="120000"/>
              </a:lnSpc>
              <a:buChar char="•"/>
            </a:pPr>
            <a:r>
              <a:rPr lang="fr-FR" sz="1900" dirty="0">
                <a:solidFill>
                  <a:schemeClr val="accent5"/>
                </a:solidFill>
                <a:latin typeface="Helvetica"/>
                <a:cs typeface="Helvetica"/>
                <a:hlinkClick r:id="rId2"/>
              </a:rPr>
              <a:t>La plaquette</a:t>
            </a:r>
            <a:r>
              <a:rPr lang="fr-FR" sz="1900" dirty="0">
                <a:solidFill>
                  <a:schemeClr val="accent5"/>
                </a:solidFill>
                <a:latin typeface="Helvetica"/>
                <a:cs typeface="Helvetica"/>
              </a:rPr>
              <a:t> </a:t>
            </a:r>
            <a:endParaRPr lang="fr-FR" sz="1900" dirty="0">
              <a:solidFill>
                <a:schemeClr val="accent5"/>
              </a:solidFill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fr-FR" sz="1900" dirty="0">
                <a:solidFill>
                  <a:schemeClr val="accent5"/>
                </a:solidFill>
                <a:latin typeface="Helvetica"/>
                <a:cs typeface="Helvetica"/>
                <a:hlinkClick r:id="rId3"/>
              </a:rPr>
              <a:t>Présentation du CEC</a:t>
            </a:r>
            <a:endParaRPr lang="fr-FR" sz="1900" dirty="0">
              <a:solidFill>
                <a:schemeClr val="accent5"/>
              </a:solidFill>
              <a:latin typeface="Helvetica"/>
              <a:cs typeface="Helvetica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fr-FR" sz="1900" dirty="0">
                <a:solidFill>
                  <a:schemeClr val="accent5"/>
                </a:solidFill>
                <a:latin typeface="Helvetica"/>
                <a:cs typeface="Helvetica"/>
                <a:hlinkClick r:id="rId4"/>
              </a:rPr>
              <a:t>Plateforme Mon compte Formation</a:t>
            </a:r>
            <a:endParaRPr lang="fr-FR" sz="1900" dirty="0">
              <a:solidFill>
                <a:schemeClr val="accent5"/>
              </a:solidFill>
              <a:latin typeface="Helvetica"/>
              <a:cs typeface="Helvetica"/>
            </a:endParaRPr>
          </a:p>
          <a:p>
            <a:pPr marL="342900" indent="-342900">
              <a:lnSpc>
                <a:spcPct val="120000"/>
              </a:lnSpc>
              <a:buChar char="•"/>
            </a:pPr>
            <a:r>
              <a:rPr lang="fr-FR" sz="1900" dirty="0">
                <a:solidFill>
                  <a:schemeClr val="accent5"/>
                </a:solidFill>
                <a:latin typeface="Helvetica"/>
                <a:cs typeface="Helvetica"/>
                <a:hlinkClick r:id="rId5"/>
              </a:rPr>
              <a:t>Webinaire</a:t>
            </a:r>
            <a:endParaRPr lang="fr-FR" sz="1900" dirty="0">
              <a:solidFill>
                <a:schemeClr val="accent5"/>
              </a:solidFill>
            </a:endParaRPr>
          </a:p>
          <a:p>
            <a:endParaRPr lang="fr-FR" sz="2400" dirty="0">
              <a:solidFill>
                <a:schemeClr val="accent5"/>
              </a:solidFill>
            </a:endParaRPr>
          </a:p>
          <a:p>
            <a:endParaRPr lang="fr-FR" sz="2400" dirty="0">
              <a:solidFill>
                <a:schemeClr val="accent5"/>
              </a:solidFill>
            </a:endParaRPr>
          </a:p>
          <a:p>
            <a:endParaRPr lang="fr-FR" sz="2400" dirty="0">
              <a:solidFill>
                <a:schemeClr val="accent5"/>
              </a:solidFill>
            </a:endParaRPr>
          </a:p>
          <a:p>
            <a:endParaRPr lang="fr-FR" sz="2400" dirty="0">
              <a:solidFill>
                <a:schemeClr val="accent5"/>
              </a:solidFill>
            </a:endParaRPr>
          </a:p>
          <a:p>
            <a:endParaRPr lang="fr-FR" sz="2400" dirty="0">
              <a:solidFill>
                <a:schemeClr val="accent5"/>
              </a:solidFill>
            </a:endParaRPr>
          </a:p>
          <a:p>
            <a:r>
              <a:rPr lang="fr-FR" sz="2600" b="1" dirty="0">
                <a:solidFill>
                  <a:schemeClr val="accent5"/>
                </a:solidFill>
                <a:latin typeface="Helvetica"/>
                <a:cs typeface="Helvetica"/>
              </a:rPr>
              <a:t>Informations</a:t>
            </a:r>
          </a:p>
          <a:p>
            <a:endParaRPr lang="fr-FR" sz="600" b="1" dirty="0">
              <a:solidFill>
                <a:schemeClr val="accent5"/>
              </a:solidFill>
              <a:latin typeface="Helvetica"/>
              <a:cs typeface="Helvetica"/>
            </a:endParaRPr>
          </a:p>
          <a:p>
            <a:pPr lvl="1"/>
            <a:r>
              <a:rPr lang="fr-FR" sz="2000" dirty="0">
                <a:solidFill>
                  <a:schemeClr val="accent5"/>
                </a:solidFill>
                <a:latin typeface="Helvetica"/>
                <a:cs typeface="Helvetica"/>
              </a:rPr>
              <a:t>Pour les bénévoles</a:t>
            </a:r>
          </a:p>
          <a:p>
            <a:pPr lvl="2"/>
            <a:r>
              <a:rPr lang="fr-FR" dirty="0">
                <a:solidFill>
                  <a:schemeClr val="accent5"/>
                </a:solidFill>
                <a:latin typeface="Helvetica"/>
                <a:cs typeface="Helvetica"/>
                <a:hlinkClick r:id="rId6"/>
              </a:rPr>
              <a:t>Le compte bénévole</a:t>
            </a:r>
            <a:endParaRPr lang="fr-FR" dirty="0">
              <a:solidFill>
                <a:schemeClr val="accent5"/>
              </a:solidFill>
              <a:latin typeface="Helvetica"/>
              <a:cs typeface="Helvetica"/>
            </a:endParaRPr>
          </a:p>
          <a:p>
            <a:pPr lvl="2"/>
            <a:r>
              <a:rPr lang="fr-FR" dirty="0">
                <a:solidFill>
                  <a:schemeClr val="accent5"/>
                </a:solidFill>
                <a:latin typeface="Helvetica"/>
                <a:cs typeface="Helvetica"/>
                <a:hlinkClick r:id="rId4"/>
              </a:rPr>
              <a:t>Mon compte formation</a:t>
            </a:r>
            <a:endParaRPr lang="fr-FR" dirty="0">
              <a:solidFill>
                <a:schemeClr val="accent5"/>
              </a:solidFill>
            </a:endParaRPr>
          </a:p>
          <a:p>
            <a:pPr lvl="2"/>
            <a:endParaRPr lang="fr-FR" dirty="0">
              <a:solidFill>
                <a:schemeClr val="accent5"/>
              </a:solidFill>
            </a:endParaRPr>
          </a:p>
          <a:p>
            <a:pPr lvl="1"/>
            <a:r>
              <a:rPr lang="fr-FR" sz="2000" dirty="0">
                <a:solidFill>
                  <a:schemeClr val="accent5"/>
                </a:solidFill>
                <a:latin typeface="Helvetica"/>
                <a:cs typeface="Helvetica"/>
              </a:rPr>
              <a:t>Pour les associations et le valideur CEC</a:t>
            </a:r>
            <a:endParaRPr lang="fr-FR" sz="2000" dirty="0">
              <a:solidFill>
                <a:schemeClr val="accent5"/>
              </a:solidFill>
            </a:endParaRPr>
          </a:p>
          <a:p>
            <a:pPr lvl="2"/>
            <a:r>
              <a:rPr lang="fr-FR" sz="1800" dirty="0">
                <a:solidFill>
                  <a:schemeClr val="accent5"/>
                </a:solidFill>
                <a:latin typeface="Helvetica"/>
                <a:cs typeface="Helvetica"/>
                <a:hlinkClick r:id="rId7"/>
              </a:rPr>
              <a:t>Le compte asso</a:t>
            </a:r>
            <a:endParaRPr lang="fr-FR" sz="1800" dirty="0">
              <a:solidFill>
                <a:schemeClr val="accent5"/>
              </a:solidFill>
              <a:latin typeface="Helvetica"/>
              <a:cs typeface="Helvetica"/>
            </a:endParaRPr>
          </a:p>
          <a:p>
            <a:pPr lvl="2"/>
            <a:r>
              <a:rPr lang="fr-FR" dirty="0">
                <a:solidFill>
                  <a:schemeClr val="accent5"/>
                </a:solidFill>
                <a:latin typeface="Helvetica"/>
                <a:cs typeface="Helvetica"/>
                <a:hlinkClick r:id="rId8"/>
              </a:rPr>
              <a:t>Tutoriels : se déclarer valideur</a:t>
            </a:r>
            <a:endParaRPr lang="fr-FR" dirty="0">
              <a:solidFill>
                <a:schemeClr val="accent5"/>
              </a:solidFill>
              <a:latin typeface="Helvetica"/>
              <a:cs typeface="Helvetica"/>
            </a:endParaRPr>
          </a:p>
          <a:p>
            <a:pPr marL="914400" lvl="2" indent="0">
              <a:buNone/>
            </a:pPr>
            <a:endParaRPr lang="fr-FR" dirty="0">
              <a:solidFill>
                <a:schemeClr val="accent5"/>
              </a:solidFill>
            </a:endParaRPr>
          </a:p>
          <a:p>
            <a:pPr lvl="1"/>
            <a:r>
              <a:rPr lang="fr-FR" sz="2000" dirty="0">
                <a:solidFill>
                  <a:schemeClr val="accent5"/>
                </a:solidFill>
                <a:latin typeface="Helvetica"/>
                <a:cs typeface="Helvetica"/>
              </a:rPr>
              <a:t>Pour l’organisme de formation</a:t>
            </a:r>
          </a:p>
          <a:p>
            <a:pPr lvl="3"/>
            <a:r>
              <a:rPr lang="fr-FR" sz="1400" dirty="0">
                <a:solidFill>
                  <a:schemeClr val="accent5"/>
                </a:solidFill>
                <a:latin typeface="Helvetica"/>
                <a:cs typeface="Helvetica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Plaquette liste universelle</a:t>
            </a:r>
            <a:endParaRPr lang="fr-FR" sz="1400" dirty="0">
              <a:solidFill>
                <a:schemeClr val="accent5"/>
              </a:solidFill>
              <a:latin typeface="Helvetica"/>
              <a:cs typeface="Helvetica"/>
            </a:endParaRPr>
          </a:p>
          <a:p>
            <a:pPr lvl="3"/>
            <a:r>
              <a:rPr lang="fr-FR" sz="1400" dirty="0">
                <a:solidFill>
                  <a:schemeClr val="accent5"/>
                </a:solidFill>
                <a:latin typeface="Helvetica"/>
                <a:cs typeface="Helvetica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Site web</a:t>
            </a:r>
            <a:endParaRPr lang="fr-FR" sz="1400" dirty="0">
              <a:solidFill>
                <a:schemeClr val="accent5"/>
              </a:solidFill>
              <a:latin typeface="Helvetica"/>
              <a:cs typeface="Helvetica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1649456" y="6439342"/>
            <a:ext cx="3674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D57B7FC-B05E-4664-B0F8-202ABA95F276}" type="slidenum">
              <a:rPr lang="fr-FR" sz="1100" b="1" dirty="0" smtClean="0">
                <a:solidFill>
                  <a:srgbClr val="1D3476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8</a:t>
            </a:fld>
            <a:endParaRPr lang="fr-FR" sz="1100" b="1">
              <a:solidFill>
                <a:srgbClr val="1D3476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6" name="Picture 4" descr="RÃ©sultat de recherche d'images pour &quot;compte engagement citoyen&quot;">
            <a:hlinkClick r:id="rId2"/>
            <a:extLst>
              <a:ext uri="{FF2B5EF4-FFF2-40B4-BE49-F238E27FC236}">
                <a16:creationId xmlns:a16="http://schemas.microsoft.com/office/drawing/2014/main" id="{2D10C0F4-15D1-47FC-9CC6-98CEB1F327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439" y="3540440"/>
            <a:ext cx="1678241" cy="2423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e la date 11">
            <a:extLst>
              <a:ext uri="{FF2B5EF4-FFF2-40B4-BE49-F238E27FC236}">
                <a16:creationId xmlns:a16="http://schemas.microsoft.com/office/drawing/2014/main" id="{289FA9CB-EBA5-4FAB-9181-7C768C2784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356350"/>
            <a:ext cx="2743200" cy="365125"/>
          </a:xfrm>
        </p:spPr>
        <p:txBody>
          <a:bodyPr/>
          <a:lstStyle/>
          <a:p>
            <a:r>
              <a:rPr lang="fr-FR"/>
              <a:t>Présentation CEC 14/11/19</a:t>
            </a:r>
          </a:p>
        </p:txBody>
      </p:sp>
    </p:spTree>
    <p:extLst>
      <p:ext uri="{BB962C8B-B14F-4D97-AF65-F5344CB8AC3E}">
        <p14:creationId xmlns:p14="http://schemas.microsoft.com/office/powerpoint/2010/main" val="35876917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343</Words>
  <Application>Microsoft Office PowerPoint</Application>
  <PresentationFormat>Grand écran</PresentationFormat>
  <Paragraphs>94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Thème Office</vt:lpstr>
      <vt:lpstr>​ LE COMPTE D’ENGAGEMENT CITOYEN (CEC) ​</vt:lpstr>
      <vt:lpstr>Description du dispositif (1)</vt:lpstr>
      <vt:lpstr>Description du dispositif (2)</vt:lpstr>
      <vt:lpstr>En pratique</vt:lpstr>
      <vt:lpstr>Pour la structure (1)</vt:lpstr>
      <vt:lpstr>Pour le bénévole (1)</vt:lpstr>
      <vt:lpstr>Pour le bénévole (2)</vt:lpstr>
      <vt:lpstr>Webographie – liens utiles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Nicolas CHLEFFER</dc:creator>
  <cp:lastModifiedBy>Aurelien MAUBERT</cp:lastModifiedBy>
  <cp:revision>5</cp:revision>
  <dcterms:created xsi:type="dcterms:W3CDTF">2015-10-08T16:33:12Z</dcterms:created>
  <dcterms:modified xsi:type="dcterms:W3CDTF">2020-01-31T13:46:09Z</dcterms:modified>
</cp:coreProperties>
</file>